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2" r:id="rId3"/>
    <p:sldMasterId id="2147483663"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Lst>
  <p:sldSz cy="6858000" cx="12192000"/>
  <p:notesSz cx="6858000" cy="9144000"/>
  <p:embeddedFontLst>
    <p:embeddedFont>
      <p:font typeface="Arial Narrow"/>
      <p:regular r:id="rId26"/>
      <p:bold r:id="rId27"/>
      <p:italic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26" Type="http://schemas.openxmlformats.org/officeDocument/2006/relationships/font" Target="fonts/ArialNarrow-regular.fntdata"/><Relationship Id="rId25" Type="http://schemas.openxmlformats.org/officeDocument/2006/relationships/slide" Target="slides/slide20.xml"/><Relationship Id="rId28" Type="http://schemas.openxmlformats.org/officeDocument/2006/relationships/font" Target="fonts/ArialNarrow-italic.fntdata"/><Relationship Id="rId27" Type="http://schemas.openxmlformats.org/officeDocument/2006/relationships/font" Target="fonts/ArialNarrow-bold.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ArialNarrow-boldItalic.fntdata"/><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Make formatting better</a:t>
            </a:r>
            <a:endParaRPr/>
          </a:p>
        </p:txBody>
      </p:sp>
      <p:sp>
        <p:nvSpPr>
          <p:cNvPr id="166" name="Google Shape;166;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9" name="Google Shape;309;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7" name="Google Shape;317;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7" name="Google Shape;327;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3" name="Google Shape;343;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1" name="Shape 351"/>
        <p:cNvGrpSpPr/>
        <p:nvPr/>
      </p:nvGrpSpPr>
      <p:grpSpPr>
        <a:xfrm>
          <a:off x="0" y="0"/>
          <a:ext cx="0" cy="0"/>
          <a:chOff x="0" y="0"/>
          <a:chExt cx="0" cy="0"/>
        </a:xfrm>
      </p:grpSpPr>
      <p:sp>
        <p:nvSpPr>
          <p:cNvPr id="352" name="Google Shape;352;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3" name="Google Shape;353;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Noto Sans Symbols"/>
              <a:buNone/>
            </a:pPr>
            <a:r>
              <a:rPr b="1" lang="en-US"/>
              <a:t>Narrative Guidelines</a:t>
            </a:r>
            <a:endParaRPr/>
          </a:p>
          <a:p>
            <a:pPr indent="0" lvl="0" marL="0" rtl="0" algn="l">
              <a:spcBef>
                <a:spcPts val="0"/>
              </a:spcBef>
              <a:spcAft>
                <a:spcPts val="0"/>
              </a:spcAft>
              <a:buNone/>
            </a:pPr>
            <a:r>
              <a:rPr lang="en-US" sz="1400"/>
              <a:t>Address </a:t>
            </a:r>
            <a:r>
              <a:rPr b="1" lang="en-US" sz="1400"/>
              <a:t>Recent &amp; Relevant </a:t>
            </a:r>
            <a:r>
              <a:rPr lang="en-US" sz="1400"/>
              <a:t>Contractor Performance</a:t>
            </a:r>
            <a:endParaRPr/>
          </a:p>
          <a:p>
            <a:pPr indent="0" lvl="0" marL="0" rtl="0" algn="l">
              <a:spcBef>
                <a:spcPts val="0"/>
              </a:spcBef>
              <a:spcAft>
                <a:spcPts val="0"/>
              </a:spcAft>
              <a:buNone/>
            </a:pPr>
            <a:r>
              <a:rPr lang="en-US" sz="1400"/>
              <a:t>Collect Input From Entire Program / Project Team</a:t>
            </a:r>
            <a:endParaRPr/>
          </a:p>
          <a:p>
            <a:pPr indent="0" lvl="0" marL="0" rtl="0" algn="l">
              <a:lnSpc>
                <a:spcPct val="80000"/>
              </a:lnSpc>
              <a:spcBef>
                <a:spcPts val="0"/>
              </a:spcBef>
              <a:spcAft>
                <a:spcPts val="0"/>
              </a:spcAft>
              <a:buNone/>
            </a:pPr>
            <a:r>
              <a:rPr lang="en-US" sz="1400"/>
              <a:t>Narrative Required for Each </a:t>
            </a:r>
            <a:r>
              <a:rPr lang="en-US" sz="1400" u="sng"/>
              <a:t>Rated</a:t>
            </a:r>
            <a:r>
              <a:rPr lang="en-US" sz="1400"/>
              <a:t> Element. </a:t>
            </a:r>
            <a:endParaRPr/>
          </a:p>
          <a:p>
            <a:pPr indent="0" lvl="1" marL="457200" rtl="0" algn="l">
              <a:lnSpc>
                <a:spcPct val="80000"/>
              </a:lnSpc>
              <a:spcBef>
                <a:spcPts val="0"/>
              </a:spcBef>
              <a:spcAft>
                <a:spcPts val="0"/>
              </a:spcAft>
              <a:buNone/>
            </a:pPr>
            <a:r>
              <a:rPr lang="en-US" sz="1400"/>
              <a:t>Address Rating Changes From Prior Reports</a:t>
            </a:r>
            <a:endParaRPr/>
          </a:p>
          <a:p>
            <a:pPr indent="0" lvl="1" marL="457200" rtl="0" algn="l">
              <a:spcBef>
                <a:spcPts val="0"/>
              </a:spcBef>
              <a:spcAft>
                <a:spcPts val="0"/>
              </a:spcAft>
              <a:buNone/>
            </a:pPr>
            <a:r>
              <a:rPr lang="en-US" sz="1400"/>
              <a:t>Address Benefit / Impact to Government </a:t>
            </a:r>
            <a:endParaRPr/>
          </a:p>
          <a:p>
            <a:pPr indent="0" lvl="1" marL="457200" rtl="0" algn="l">
              <a:spcBef>
                <a:spcPts val="0"/>
              </a:spcBef>
              <a:spcAft>
                <a:spcPts val="0"/>
              </a:spcAft>
              <a:buNone/>
            </a:pPr>
            <a:r>
              <a:rPr lang="en-US" sz="1400"/>
              <a:t>Recognize Risk Inherent in Effort</a:t>
            </a:r>
            <a:endParaRPr/>
          </a:p>
          <a:p>
            <a:pPr indent="0" lvl="1" marL="457200" rtl="0" algn="l">
              <a:spcBef>
                <a:spcPts val="0"/>
              </a:spcBef>
              <a:spcAft>
                <a:spcPts val="0"/>
              </a:spcAft>
              <a:buNone/>
            </a:pPr>
            <a:r>
              <a:rPr lang="en-US" sz="1400"/>
              <a:t>Government’s Role in Contractor’s Inability to Meet Requirements </a:t>
            </a:r>
            <a:endParaRPr/>
          </a:p>
          <a:p>
            <a:pPr indent="0" lvl="1" marL="457200" rtl="0" algn="l">
              <a:spcBef>
                <a:spcPts val="0"/>
              </a:spcBef>
              <a:spcAft>
                <a:spcPts val="0"/>
              </a:spcAft>
              <a:buNone/>
            </a:pPr>
            <a:r>
              <a:rPr lang="en-US" sz="1400"/>
              <a:t>Document Problems &amp; Resolutions to Problems</a:t>
            </a:r>
            <a:endParaRPr/>
          </a:p>
          <a:p>
            <a:pPr indent="0" lvl="0" marL="0" rtl="0" algn="l">
              <a:lnSpc>
                <a:spcPct val="80000"/>
              </a:lnSpc>
              <a:spcBef>
                <a:spcPts val="0"/>
              </a:spcBef>
              <a:spcAft>
                <a:spcPts val="0"/>
              </a:spcAft>
              <a:buNone/>
            </a:pPr>
            <a:r>
              <a:rPr lang="en-US" sz="1400"/>
              <a:t>Indicate Major / Minor Strengths / Weaknesses </a:t>
            </a:r>
            <a:endParaRPr/>
          </a:p>
          <a:p>
            <a:pPr indent="0" lvl="0" marL="0" rtl="0" algn="l">
              <a:spcBef>
                <a:spcPts val="0"/>
              </a:spcBef>
              <a:spcAft>
                <a:spcPts val="0"/>
              </a:spcAft>
              <a:buNone/>
            </a:pPr>
            <a:r>
              <a:rPr lang="en-US" sz="1400"/>
              <a:t>Ensure Consistency with Other Records</a:t>
            </a:r>
            <a:endParaRPr/>
          </a:p>
          <a:p>
            <a:pPr indent="0" lvl="1" marL="457200" rtl="0" algn="l">
              <a:spcBef>
                <a:spcPts val="0"/>
              </a:spcBef>
              <a:spcAft>
                <a:spcPts val="0"/>
              </a:spcAft>
              <a:buNone/>
            </a:pPr>
            <a:r>
              <a:rPr b="1" lang="en-US" sz="1400"/>
              <a:t>Program </a:t>
            </a:r>
            <a:r>
              <a:rPr b="1" lang="en-US" sz="1400" u="sng"/>
              <a:t>Metrics</a:t>
            </a:r>
            <a:endParaRPr/>
          </a:p>
          <a:p>
            <a:pPr indent="0" lvl="1" marL="457200" rtl="0" algn="l">
              <a:spcBef>
                <a:spcPts val="0"/>
              </a:spcBef>
              <a:spcAft>
                <a:spcPts val="0"/>
              </a:spcAft>
              <a:buNone/>
            </a:pPr>
            <a:r>
              <a:rPr b="1" lang="en-US" sz="1400"/>
              <a:t>Ratings</a:t>
            </a:r>
            <a:endParaRPr/>
          </a:p>
          <a:p>
            <a:pPr indent="0" lvl="1" marL="457200" rtl="0" algn="l">
              <a:spcBef>
                <a:spcPts val="0"/>
              </a:spcBef>
              <a:spcAft>
                <a:spcPts val="0"/>
              </a:spcAft>
              <a:buNone/>
            </a:pPr>
            <a:r>
              <a:rPr b="1" lang="en-US" sz="1400"/>
              <a:t>Contract Objectives</a:t>
            </a:r>
            <a:endParaRPr/>
          </a:p>
          <a:p>
            <a:pPr indent="0" lvl="0" marL="0" rtl="0" algn="l">
              <a:spcBef>
                <a:spcPts val="0"/>
              </a:spcBef>
              <a:spcAft>
                <a:spcPts val="0"/>
              </a:spcAft>
              <a:buNone/>
            </a:pPr>
            <a:r>
              <a:rPr b="1" lang="en-US" sz="1400"/>
              <a:t>Use Non-Personal &amp; Objective Statements</a:t>
            </a:r>
            <a:endParaRPr/>
          </a:p>
          <a:p>
            <a:pPr indent="0" lvl="0" marL="0" rtl="0" algn="l">
              <a:spcBef>
                <a:spcPts val="0"/>
              </a:spcBef>
              <a:spcAft>
                <a:spcPts val="0"/>
              </a:spcAft>
              <a:buNone/>
            </a:pPr>
            <a:r>
              <a:rPr lang="en-US" sz="1400"/>
              <a:t>If conditions make it difficult to obtain Rating Above Satisfactory (e.g. Due to nature of work as a low risk activity), state this.</a:t>
            </a:r>
            <a:endParaRPr/>
          </a:p>
          <a:p>
            <a:pPr indent="0" lvl="0" marL="0" rtl="0" algn="l">
              <a:spcBef>
                <a:spcPts val="0"/>
              </a:spcBef>
              <a:spcAft>
                <a:spcPts val="0"/>
              </a:spcAft>
              <a:buNone/>
            </a:pPr>
            <a:r>
              <a:t/>
            </a:r>
            <a:endParaRPr/>
          </a:p>
        </p:txBody>
      </p:sp>
      <p:sp>
        <p:nvSpPr>
          <p:cNvPr id="354" name="Google Shape;354;p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4" name="Shape 364"/>
        <p:cNvGrpSpPr/>
        <p:nvPr/>
      </p:nvGrpSpPr>
      <p:grpSpPr>
        <a:xfrm>
          <a:off x="0" y="0"/>
          <a:ext cx="0" cy="0"/>
          <a:chOff x="0" y="0"/>
          <a:chExt cx="0" cy="0"/>
        </a:xfrm>
      </p:grpSpPr>
      <p:sp>
        <p:nvSpPr>
          <p:cNvPr id="365" name="Google Shape;365;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6" name="Google Shape;366;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Noto Sans Symbols"/>
              <a:buNone/>
            </a:pPr>
            <a:r>
              <a:rPr b="1" lang="en-US"/>
              <a:t>Narrative Guidelines</a:t>
            </a:r>
            <a:endParaRPr/>
          </a:p>
          <a:p>
            <a:pPr indent="0" lvl="0" marL="0" rtl="0" algn="l">
              <a:spcBef>
                <a:spcPts val="0"/>
              </a:spcBef>
              <a:spcAft>
                <a:spcPts val="0"/>
              </a:spcAft>
              <a:buNone/>
            </a:pPr>
            <a:r>
              <a:rPr lang="en-US" sz="1400"/>
              <a:t>Address </a:t>
            </a:r>
            <a:r>
              <a:rPr b="1" lang="en-US" sz="1400"/>
              <a:t>Recent &amp; Relevant </a:t>
            </a:r>
            <a:r>
              <a:rPr lang="en-US" sz="1400"/>
              <a:t>Contractor Performance</a:t>
            </a:r>
            <a:endParaRPr/>
          </a:p>
          <a:p>
            <a:pPr indent="0" lvl="0" marL="0" rtl="0" algn="l">
              <a:spcBef>
                <a:spcPts val="0"/>
              </a:spcBef>
              <a:spcAft>
                <a:spcPts val="0"/>
              </a:spcAft>
              <a:buNone/>
            </a:pPr>
            <a:r>
              <a:rPr lang="en-US" sz="1400"/>
              <a:t>Collect Input From Entire Program / Project Team</a:t>
            </a:r>
            <a:endParaRPr/>
          </a:p>
          <a:p>
            <a:pPr indent="0" lvl="0" marL="0" rtl="0" algn="l">
              <a:lnSpc>
                <a:spcPct val="80000"/>
              </a:lnSpc>
              <a:spcBef>
                <a:spcPts val="0"/>
              </a:spcBef>
              <a:spcAft>
                <a:spcPts val="0"/>
              </a:spcAft>
              <a:buNone/>
            </a:pPr>
            <a:r>
              <a:rPr lang="en-US" sz="1400"/>
              <a:t>Narrative Required for Each </a:t>
            </a:r>
            <a:r>
              <a:rPr lang="en-US" sz="1400" u="sng"/>
              <a:t>Rated</a:t>
            </a:r>
            <a:r>
              <a:rPr lang="en-US" sz="1400"/>
              <a:t> Element. </a:t>
            </a:r>
            <a:endParaRPr/>
          </a:p>
          <a:p>
            <a:pPr indent="0" lvl="1" marL="457200" rtl="0" algn="l">
              <a:lnSpc>
                <a:spcPct val="80000"/>
              </a:lnSpc>
              <a:spcBef>
                <a:spcPts val="0"/>
              </a:spcBef>
              <a:spcAft>
                <a:spcPts val="0"/>
              </a:spcAft>
              <a:buNone/>
            </a:pPr>
            <a:r>
              <a:rPr lang="en-US" sz="1400"/>
              <a:t>Address Rating Changes From Prior Reports</a:t>
            </a:r>
            <a:endParaRPr/>
          </a:p>
          <a:p>
            <a:pPr indent="0" lvl="1" marL="457200" rtl="0" algn="l">
              <a:spcBef>
                <a:spcPts val="0"/>
              </a:spcBef>
              <a:spcAft>
                <a:spcPts val="0"/>
              </a:spcAft>
              <a:buNone/>
            </a:pPr>
            <a:r>
              <a:rPr lang="en-US" sz="1400"/>
              <a:t>Address Benefit / Impact to Government </a:t>
            </a:r>
            <a:endParaRPr/>
          </a:p>
          <a:p>
            <a:pPr indent="0" lvl="1" marL="457200" rtl="0" algn="l">
              <a:spcBef>
                <a:spcPts val="0"/>
              </a:spcBef>
              <a:spcAft>
                <a:spcPts val="0"/>
              </a:spcAft>
              <a:buNone/>
            </a:pPr>
            <a:r>
              <a:rPr lang="en-US" sz="1400"/>
              <a:t>Recognize Risk Inherent in Effort</a:t>
            </a:r>
            <a:endParaRPr/>
          </a:p>
          <a:p>
            <a:pPr indent="0" lvl="1" marL="457200" rtl="0" algn="l">
              <a:spcBef>
                <a:spcPts val="0"/>
              </a:spcBef>
              <a:spcAft>
                <a:spcPts val="0"/>
              </a:spcAft>
              <a:buNone/>
            </a:pPr>
            <a:r>
              <a:rPr lang="en-US" sz="1400"/>
              <a:t>Government’s Role in Contractor’s Inability to Meet Requirements </a:t>
            </a:r>
            <a:endParaRPr/>
          </a:p>
          <a:p>
            <a:pPr indent="0" lvl="1" marL="457200" rtl="0" algn="l">
              <a:spcBef>
                <a:spcPts val="0"/>
              </a:spcBef>
              <a:spcAft>
                <a:spcPts val="0"/>
              </a:spcAft>
              <a:buNone/>
            </a:pPr>
            <a:r>
              <a:rPr lang="en-US" sz="1400"/>
              <a:t>Document Problems &amp; Resolutions to Problems</a:t>
            </a:r>
            <a:endParaRPr/>
          </a:p>
          <a:p>
            <a:pPr indent="0" lvl="0" marL="0" rtl="0" algn="l">
              <a:lnSpc>
                <a:spcPct val="80000"/>
              </a:lnSpc>
              <a:spcBef>
                <a:spcPts val="0"/>
              </a:spcBef>
              <a:spcAft>
                <a:spcPts val="0"/>
              </a:spcAft>
              <a:buNone/>
            </a:pPr>
            <a:r>
              <a:rPr lang="en-US" sz="1400"/>
              <a:t>Indicate Major / Minor Strengths / Weaknesses </a:t>
            </a:r>
            <a:endParaRPr/>
          </a:p>
          <a:p>
            <a:pPr indent="0" lvl="0" marL="0" rtl="0" algn="l">
              <a:spcBef>
                <a:spcPts val="0"/>
              </a:spcBef>
              <a:spcAft>
                <a:spcPts val="0"/>
              </a:spcAft>
              <a:buNone/>
            </a:pPr>
            <a:r>
              <a:rPr lang="en-US" sz="1400"/>
              <a:t>Ensure Consistency with Other Records</a:t>
            </a:r>
            <a:endParaRPr/>
          </a:p>
          <a:p>
            <a:pPr indent="0" lvl="1" marL="457200" rtl="0" algn="l">
              <a:spcBef>
                <a:spcPts val="0"/>
              </a:spcBef>
              <a:spcAft>
                <a:spcPts val="0"/>
              </a:spcAft>
              <a:buNone/>
            </a:pPr>
            <a:r>
              <a:rPr b="1" lang="en-US" sz="1400"/>
              <a:t>Program </a:t>
            </a:r>
            <a:r>
              <a:rPr b="1" lang="en-US" sz="1400" u="sng"/>
              <a:t>Metrics</a:t>
            </a:r>
            <a:endParaRPr/>
          </a:p>
          <a:p>
            <a:pPr indent="0" lvl="1" marL="457200" rtl="0" algn="l">
              <a:spcBef>
                <a:spcPts val="0"/>
              </a:spcBef>
              <a:spcAft>
                <a:spcPts val="0"/>
              </a:spcAft>
              <a:buNone/>
            </a:pPr>
            <a:r>
              <a:rPr b="1" lang="en-US" sz="1400"/>
              <a:t>Ratings</a:t>
            </a:r>
            <a:endParaRPr/>
          </a:p>
          <a:p>
            <a:pPr indent="0" lvl="1" marL="457200" rtl="0" algn="l">
              <a:spcBef>
                <a:spcPts val="0"/>
              </a:spcBef>
              <a:spcAft>
                <a:spcPts val="0"/>
              </a:spcAft>
              <a:buNone/>
            </a:pPr>
            <a:r>
              <a:rPr b="1" lang="en-US" sz="1400"/>
              <a:t>Contract Objectives</a:t>
            </a:r>
            <a:endParaRPr/>
          </a:p>
          <a:p>
            <a:pPr indent="0" lvl="0" marL="0" rtl="0" algn="l">
              <a:spcBef>
                <a:spcPts val="0"/>
              </a:spcBef>
              <a:spcAft>
                <a:spcPts val="0"/>
              </a:spcAft>
              <a:buNone/>
            </a:pPr>
            <a:r>
              <a:rPr b="1" lang="en-US" sz="1400"/>
              <a:t>Use Non-Personal &amp; Objective Statements</a:t>
            </a:r>
            <a:endParaRPr/>
          </a:p>
          <a:p>
            <a:pPr indent="0" lvl="0" marL="0" rtl="0" algn="l">
              <a:spcBef>
                <a:spcPts val="0"/>
              </a:spcBef>
              <a:spcAft>
                <a:spcPts val="0"/>
              </a:spcAft>
              <a:buNone/>
            </a:pPr>
            <a:r>
              <a:rPr lang="en-US" sz="1400"/>
              <a:t>If conditions make it difficult to obtain Rating Above Satisfactory (e.g. Due to nature of work as a low risk activity), state this.</a:t>
            </a:r>
            <a:endParaRPr/>
          </a:p>
          <a:p>
            <a:pPr indent="0" lvl="0" marL="0" rtl="0" algn="l">
              <a:spcBef>
                <a:spcPts val="0"/>
              </a:spcBef>
              <a:spcAft>
                <a:spcPts val="0"/>
              </a:spcAft>
              <a:buNone/>
            </a:pPr>
            <a:r>
              <a:t/>
            </a:r>
            <a:endParaRPr/>
          </a:p>
        </p:txBody>
      </p:sp>
      <p:sp>
        <p:nvSpPr>
          <p:cNvPr id="367" name="Google Shape;367;p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6" name="Shape 376"/>
        <p:cNvGrpSpPr/>
        <p:nvPr/>
      </p:nvGrpSpPr>
      <p:grpSpPr>
        <a:xfrm>
          <a:off x="0" y="0"/>
          <a:ext cx="0" cy="0"/>
          <a:chOff x="0" y="0"/>
          <a:chExt cx="0" cy="0"/>
        </a:xfrm>
      </p:grpSpPr>
      <p:sp>
        <p:nvSpPr>
          <p:cNvPr id="377" name="Google Shape;377;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8" name="Google Shape;378;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Noto Sans Symbols"/>
              <a:buNone/>
            </a:pPr>
            <a:r>
              <a:rPr b="1" lang="en-US"/>
              <a:t>Narrative Guidelines</a:t>
            </a:r>
            <a:endParaRPr/>
          </a:p>
          <a:p>
            <a:pPr indent="0" lvl="0" marL="0" rtl="0" algn="l">
              <a:spcBef>
                <a:spcPts val="0"/>
              </a:spcBef>
              <a:spcAft>
                <a:spcPts val="0"/>
              </a:spcAft>
              <a:buNone/>
            </a:pPr>
            <a:r>
              <a:rPr lang="en-US" sz="1400"/>
              <a:t>Address </a:t>
            </a:r>
            <a:r>
              <a:rPr b="1" lang="en-US" sz="1400"/>
              <a:t>Recent &amp; Relevant </a:t>
            </a:r>
            <a:r>
              <a:rPr lang="en-US" sz="1400"/>
              <a:t>Contractor Performance</a:t>
            </a:r>
            <a:endParaRPr/>
          </a:p>
          <a:p>
            <a:pPr indent="0" lvl="0" marL="0" rtl="0" algn="l">
              <a:spcBef>
                <a:spcPts val="0"/>
              </a:spcBef>
              <a:spcAft>
                <a:spcPts val="0"/>
              </a:spcAft>
              <a:buNone/>
            </a:pPr>
            <a:r>
              <a:rPr lang="en-US" sz="1400"/>
              <a:t>Collect Input From Entire Program / Project Team</a:t>
            </a:r>
            <a:endParaRPr/>
          </a:p>
          <a:p>
            <a:pPr indent="0" lvl="0" marL="0" rtl="0" algn="l">
              <a:lnSpc>
                <a:spcPct val="80000"/>
              </a:lnSpc>
              <a:spcBef>
                <a:spcPts val="0"/>
              </a:spcBef>
              <a:spcAft>
                <a:spcPts val="0"/>
              </a:spcAft>
              <a:buNone/>
            </a:pPr>
            <a:r>
              <a:rPr lang="en-US" sz="1400"/>
              <a:t>Narrative Required for Each </a:t>
            </a:r>
            <a:r>
              <a:rPr lang="en-US" sz="1400" u="sng"/>
              <a:t>Rated</a:t>
            </a:r>
            <a:r>
              <a:rPr lang="en-US" sz="1400"/>
              <a:t> Element. </a:t>
            </a:r>
            <a:endParaRPr/>
          </a:p>
          <a:p>
            <a:pPr indent="0" lvl="1" marL="457200" rtl="0" algn="l">
              <a:lnSpc>
                <a:spcPct val="80000"/>
              </a:lnSpc>
              <a:spcBef>
                <a:spcPts val="0"/>
              </a:spcBef>
              <a:spcAft>
                <a:spcPts val="0"/>
              </a:spcAft>
              <a:buNone/>
            </a:pPr>
            <a:r>
              <a:rPr lang="en-US" sz="1400"/>
              <a:t>Address Rating Changes From Prior Reports</a:t>
            </a:r>
            <a:endParaRPr/>
          </a:p>
          <a:p>
            <a:pPr indent="0" lvl="1" marL="457200" rtl="0" algn="l">
              <a:spcBef>
                <a:spcPts val="0"/>
              </a:spcBef>
              <a:spcAft>
                <a:spcPts val="0"/>
              </a:spcAft>
              <a:buNone/>
            </a:pPr>
            <a:r>
              <a:rPr lang="en-US" sz="1400"/>
              <a:t>Address Benefit / Impact to Government </a:t>
            </a:r>
            <a:endParaRPr/>
          </a:p>
          <a:p>
            <a:pPr indent="0" lvl="1" marL="457200" rtl="0" algn="l">
              <a:spcBef>
                <a:spcPts val="0"/>
              </a:spcBef>
              <a:spcAft>
                <a:spcPts val="0"/>
              </a:spcAft>
              <a:buNone/>
            </a:pPr>
            <a:r>
              <a:rPr lang="en-US" sz="1400"/>
              <a:t>Recognize Risk Inherent in Effort</a:t>
            </a:r>
            <a:endParaRPr/>
          </a:p>
          <a:p>
            <a:pPr indent="0" lvl="1" marL="457200" rtl="0" algn="l">
              <a:spcBef>
                <a:spcPts val="0"/>
              </a:spcBef>
              <a:spcAft>
                <a:spcPts val="0"/>
              </a:spcAft>
              <a:buNone/>
            </a:pPr>
            <a:r>
              <a:rPr lang="en-US" sz="1400"/>
              <a:t>Government’s Role in Contractor’s Inability to Meet Requirements </a:t>
            </a:r>
            <a:endParaRPr/>
          </a:p>
          <a:p>
            <a:pPr indent="0" lvl="1" marL="457200" rtl="0" algn="l">
              <a:spcBef>
                <a:spcPts val="0"/>
              </a:spcBef>
              <a:spcAft>
                <a:spcPts val="0"/>
              </a:spcAft>
              <a:buNone/>
            </a:pPr>
            <a:r>
              <a:rPr lang="en-US" sz="1400"/>
              <a:t>Document Problems &amp; Resolutions to Problems</a:t>
            </a:r>
            <a:endParaRPr/>
          </a:p>
          <a:p>
            <a:pPr indent="0" lvl="0" marL="0" rtl="0" algn="l">
              <a:lnSpc>
                <a:spcPct val="80000"/>
              </a:lnSpc>
              <a:spcBef>
                <a:spcPts val="0"/>
              </a:spcBef>
              <a:spcAft>
                <a:spcPts val="0"/>
              </a:spcAft>
              <a:buNone/>
            </a:pPr>
            <a:r>
              <a:rPr lang="en-US" sz="1400"/>
              <a:t>Indicate Major / Minor Strengths / Weaknesses </a:t>
            </a:r>
            <a:endParaRPr/>
          </a:p>
          <a:p>
            <a:pPr indent="0" lvl="0" marL="0" rtl="0" algn="l">
              <a:spcBef>
                <a:spcPts val="0"/>
              </a:spcBef>
              <a:spcAft>
                <a:spcPts val="0"/>
              </a:spcAft>
              <a:buNone/>
            </a:pPr>
            <a:r>
              <a:rPr lang="en-US" sz="1400"/>
              <a:t>Ensure Consistency with Other Records</a:t>
            </a:r>
            <a:endParaRPr/>
          </a:p>
          <a:p>
            <a:pPr indent="0" lvl="1" marL="457200" rtl="0" algn="l">
              <a:spcBef>
                <a:spcPts val="0"/>
              </a:spcBef>
              <a:spcAft>
                <a:spcPts val="0"/>
              </a:spcAft>
              <a:buNone/>
            </a:pPr>
            <a:r>
              <a:rPr b="1" lang="en-US" sz="1400"/>
              <a:t>Program </a:t>
            </a:r>
            <a:r>
              <a:rPr b="1" lang="en-US" sz="1400" u="sng"/>
              <a:t>Metrics</a:t>
            </a:r>
            <a:endParaRPr/>
          </a:p>
          <a:p>
            <a:pPr indent="0" lvl="1" marL="457200" rtl="0" algn="l">
              <a:spcBef>
                <a:spcPts val="0"/>
              </a:spcBef>
              <a:spcAft>
                <a:spcPts val="0"/>
              </a:spcAft>
              <a:buNone/>
            </a:pPr>
            <a:r>
              <a:rPr b="1" lang="en-US" sz="1400"/>
              <a:t>Ratings</a:t>
            </a:r>
            <a:endParaRPr/>
          </a:p>
          <a:p>
            <a:pPr indent="0" lvl="1" marL="457200" rtl="0" algn="l">
              <a:spcBef>
                <a:spcPts val="0"/>
              </a:spcBef>
              <a:spcAft>
                <a:spcPts val="0"/>
              </a:spcAft>
              <a:buNone/>
            </a:pPr>
            <a:r>
              <a:rPr b="1" lang="en-US" sz="1400"/>
              <a:t>Contract Objectives</a:t>
            </a:r>
            <a:endParaRPr/>
          </a:p>
          <a:p>
            <a:pPr indent="0" lvl="0" marL="0" rtl="0" algn="l">
              <a:spcBef>
                <a:spcPts val="0"/>
              </a:spcBef>
              <a:spcAft>
                <a:spcPts val="0"/>
              </a:spcAft>
              <a:buNone/>
            </a:pPr>
            <a:r>
              <a:rPr b="1" lang="en-US" sz="1400"/>
              <a:t>Use Non-Personal &amp; Objective Statements</a:t>
            </a:r>
            <a:endParaRPr/>
          </a:p>
          <a:p>
            <a:pPr indent="0" lvl="0" marL="0" rtl="0" algn="l">
              <a:spcBef>
                <a:spcPts val="0"/>
              </a:spcBef>
              <a:spcAft>
                <a:spcPts val="0"/>
              </a:spcAft>
              <a:buNone/>
            </a:pPr>
            <a:r>
              <a:rPr lang="en-US" sz="1400"/>
              <a:t>If conditions make it difficult to obtain Rating Above Satisfactory (e.g. Due to nature of work as a low risk activity), state this.</a:t>
            </a:r>
            <a:endParaRPr/>
          </a:p>
          <a:p>
            <a:pPr indent="0" lvl="0" marL="0" rtl="0" algn="l">
              <a:spcBef>
                <a:spcPts val="0"/>
              </a:spcBef>
              <a:spcAft>
                <a:spcPts val="0"/>
              </a:spcAft>
              <a:buNone/>
            </a:pPr>
            <a:r>
              <a:t/>
            </a:r>
            <a:endParaRPr/>
          </a:p>
        </p:txBody>
      </p:sp>
      <p:sp>
        <p:nvSpPr>
          <p:cNvPr id="379" name="Google Shape;379;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6" name="Shape 386"/>
        <p:cNvGrpSpPr/>
        <p:nvPr/>
      </p:nvGrpSpPr>
      <p:grpSpPr>
        <a:xfrm>
          <a:off x="0" y="0"/>
          <a:ext cx="0" cy="0"/>
          <a:chOff x="0" y="0"/>
          <a:chExt cx="0" cy="0"/>
        </a:xfrm>
      </p:grpSpPr>
      <p:sp>
        <p:nvSpPr>
          <p:cNvPr id="387" name="Google Shape;387;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8" name="Google Shape;388;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Noto Sans Symbols"/>
              <a:buNone/>
            </a:pPr>
            <a:r>
              <a:rPr b="1" lang="en-US"/>
              <a:t>Narrative Guidelines</a:t>
            </a:r>
            <a:endParaRPr/>
          </a:p>
          <a:p>
            <a:pPr indent="0" lvl="0" marL="0" rtl="0" algn="l">
              <a:spcBef>
                <a:spcPts val="0"/>
              </a:spcBef>
              <a:spcAft>
                <a:spcPts val="0"/>
              </a:spcAft>
              <a:buNone/>
            </a:pPr>
            <a:r>
              <a:rPr lang="en-US" sz="1400"/>
              <a:t>Address </a:t>
            </a:r>
            <a:r>
              <a:rPr b="1" lang="en-US" sz="1400"/>
              <a:t>Recent &amp; Relevant </a:t>
            </a:r>
            <a:r>
              <a:rPr lang="en-US" sz="1400"/>
              <a:t>Contractor Performance</a:t>
            </a:r>
            <a:endParaRPr/>
          </a:p>
          <a:p>
            <a:pPr indent="0" lvl="0" marL="0" rtl="0" algn="l">
              <a:spcBef>
                <a:spcPts val="0"/>
              </a:spcBef>
              <a:spcAft>
                <a:spcPts val="0"/>
              </a:spcAft>
              <a:buNone/>
            </a:pPr>
            <a:r>
              <a:rPr lang="en-US" sz="1400"/>
              <a:t>Collect Input From Entire Program / Project Team</a:t>
            </a:r>
            <a:endParaRPr/>
          </a:p>
          <a:p>
            <a:pPr indent="0" lvl="0" marL="0" rtl="0" algn="l">
              <a:lnSpc>
                <a:spcPct val="80000"/>
              </a:lnSpc>
              <a:spcBef>
                <a:spcPts val="0"/>
              </a:spcBef>
              <a:spcAft>
                <a:spcPts val="0"/>
              </a:spcAft>
              <a:buNone/>
            </a:pPr>
            <a:r>
              <a:rPr lang="en-US" sz="1400"/>
              <a:t>Narrative Required for Each </a:t>
            </a:r>
            <a:r>
              <a:rPr lang="en-US" sz="1400" u="sng"/>
              <a:t>Rated</a:t>
            </a:r>
            <a:r>
              <a:rPr lang="en-US" sz="1400"/>
              <a:t> Element. </a:t>
            </a:r>
            <a:endParaRPr/>
          </a:p>
          <a:p>
            <a:pPr indent="0" lvl="1" marL="457200" rtl="0" algn="l">
              <a:lnSpc>
                <a:spcPct val="80000"/>
              </a:lnSpc>
              <a:spcBef>
                <a:spcPts val="0"/>
              </a:spcBef>
              <a:spcAft>
                <a:spcPts val="0"/>
              </a:spcAft>
              <a:buNone/>
            </a:pPr>
            <a:r>
              <a:rPr lang="en-US" sz="1400"/>
              <a:t>Address Rating Changes From Prior Reports</a:t>
            </a:r>
            <a:endParaRPr/>
          </a:p>
          <a:p>
            <a:pPr indent="0" lvl="1" marL="457200" rtl="0" algn="l">
              <a:spcBef>
                <a:spcPts val="0"/>
              </a:spcBef>
              <a:spcAft>
                <a:spcPts val="0"/>
              </a:spcAft>
              <a:buNone/>
            </a:pPr>
            <a:r>
              <a:rPr lang="en-US" sz="1400"/>
              <a:t>Address Benefit / Impact to Government </a:t>
            </a:r>
            <a:endParaRPr/>
          </a:p>
          <a:p>
            <a:pPr indent="0" lvl="1" marL="457200" rtl="0" algn="l">
              <a:spcBef>
                <a:spcPts val="0"/>
              </a:spcBef>
              <a:spcAft>
                <a:spcPts val="0"/>
              </a:spcAft>
              <a:buNone/>
            </a:pPr>
            <a:r>
              <a:rPr lang="en-US" sz="1400"/>
              <a:t>Recognize Risk Inherent in Effort</a:t>
            </a:r>
            <a:endParaRPr/>
          </a:p>
          <a:p>
            <a:pPr indent="0" lvl="1" marL="457200" rtl="0" algn="l">
              <a:spcBef>
                <a:spcPts val="0"/>
              </a:spcBef>
              <a:spcAft>
                <a:spcPts val="0"/>
              </a:spcAft>
              <a:buNone/>
            </a:pPr>
            <a:r>
              <a:rPr lang="en-US" sz="1400"/>
              <a:t>Government’s Role in Contractor’s Inability to Meet Requirements </a:t>
            </a:r>
            <a:endParaRPr/>
          </a:p>
          <a:p>
            <a:pPr indent="0" lvl="1" marL="457200" rtl="0" algn="l">
              <a:spcBef>
                <a:spcPts val="0"/>
              </a:spcBef>
              <a:spcAft>
                <a:spcPts val="0"/>
              </a:spcAft>
              <a:buNone/>
            </a:pPr>
            <a:r>
              <a:rPr lang="en-US" sz="1400"/>
              <a:t>Document Problems &amp; Resolutions to Problems</a:t>
            </a:r>
            <a:endParaRPr/>
          </a:p>
          <a:p>
            <a:pPr indent="0" lvl="0" marL="0" rtl="0" algn="l">
              <a:lnSpc>
                <a:spcPct val="80000"/>
              </a:lnSpc>
              <a:spcBef>
                <a:spcPts val="0"/>
              </a:spcBef>
              <a:spcAft>
                <a:spcPts val="0"/>
              </a:spcAft>
              <a:buNone/>
            </a:pPr>
            <a:r>
              <a:rPr lang="en-US" sz="1400"/>
              <a:t>Indicate Major / Minor Strengths / Weaknesses </a:t>
            </a:r>
            <a:endParaRPr/>
          </a:p>
          <a:p>
            <a:pPr indent="0" lvl="0" marL="0" rtl="0" algn="l">
              <a:spcBef>
                <a:spcPts val="0"/>
              </a:spcBef>
              <a:spcAft>
                <a:spcPts val="0"/>
              </a:spcAft>
              <a:buNone/>
            </a:pPr>
            <a:r>
              <a:rPr lang="en-US" sz="1400"/>
              <a:t>Ensure Consistency with Other Records</a:t>
            </a:r>
            <a:endParaRPr/>
          </a:p>
          <a:p>
            <a:pPr indent="0" lvl="1" marL="457200" rtl="0" algn="l">
              <a:spcBef>
                <a:spcPts val="0"/>
              </a:spcBef>
              <a:spcAft>
                <a:spcPts val="0"/>
              </a:spcAft>
              <a:buNone/>
            </a:pPr>
            <a:r>
              <a:rPr b="1" lang="en-US" sz="1400"/>
              <a:t>Program </a:t>
            </a:r>
            <a:r>
              <a:rPr b="1" lang="en-US" sz="1400" u="sng"/>
              <a:t>Metrics</a:t>
            </a:r>
            <a:endParaRPr/>
          </a:p>
          <a:p>
            <a:pPr indent="0" lvl="1" marL="457200" rtl="0" algn="l">
              <a:spcBef>
                <a:spcPts val="0"/>
              </a:spcBef>
              <a:spcAft>
                <a:spcPts val="0"/>
              </a:spcAft>
              <a:buNone/>
            </a:pPr>
            <a:r>
              <a:rPr b="1" lang="en-US" sz="1400"/>
              <a:t>Ratings</a:t>
            </a:r>
            <a:endParaRPr/>
          </a:p>
          <a:p>
            <a:pPr indent="0" lvl="1" marL="457200" rtl="0" algn="l">
              <a:spcBef>
                <a:spcPts val="0"/>
              </a:spcBef>
              <a:spcAft>
                <a:spcPts val="0"/>
              </a:spcAft>
              <a:buNone/>
            </a:pPr>
            <a:r>
              <a:rPr b="1" lang="en-US" sz="1400"/>
              <a:t>Contract Objectives</a:t>
            </a:r>
            <a:endParaRPr/>
          </a:p>
          <a:p>
            <a:pPr indent="0" lvl="0" marL="0" rtl="0" algn="l">
              <a:spcBef>
                <a:spcPts val="0"/>
              </a:spcBef>
              <a:spcAft>
                <a:spcPts val="0"/>
              </a:spcAft>
              <a:buNone/>
            </a:pPr>
            <a:r>
              <a:rPr b="1" lang="en-US" sz="1400"/>
              <a:t>Use Non-Personal &amp; Objective Statements</a:t>
            </a:r>
            <a:endParaRPr/>
          </a:p>
          <a:p>
            <a:pPr indent="0" lvl="0" marL="0" rtl="0" algn="l">
              <a:spcBef>
                <a:spcPts val="0"/>
              </a:spcBef>
              <a:spcAft>
                <a:spcPts val="0"/>
              </a:spcAft>
              <a:buNone/>
            </a:pPr>
            <a:r>
              <a:rPr lang="en-US" sz="1400"/>
              <a:t>If conditions make it difficult to obtain Rating Above Satisfactory (e.g. Due to nature of work as a low risk activity), state this.</a:t>
            </a:r>
            <a:endParaRPr/>
          </a:p>
          <a:p>
            <a:pPr indent="0" lvl="0" marL="0" rtl="0" algn="l">
              <a:spcBef>
                <a:spcPts val="0"/>
              </a:spcBef>
              <a:spcAft>
                <a:spcPts val="0"/>
              </a:spcAft>
              <a:buNone/>
            </a:pPr>
            <a:r>
              <a:t/>
            </a:r>
            <a:endParaRPr/>
          </a:p>
        </p:txBody>
      </p:sp>
      <p:sp>
        <p:nvSpPr>
          <p:cNvPr id="389" name="Google Shape;389;p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6" name="Shape 396"/>
        <p:cNvGrpSpPr/>
        <p:nvPr/>
      </p:nvGrpSpPr>
      <p:grpSpPr>
        <a:xfrm>
          <a:off x="0" y="0"/>
          <a:ext cx="0" cy="0"/>
          <a:chOff x="0" y="0"/>
          <a:chExt cx="0" cy="0"/>
        </a:xfrm>
      </p:grpSpPr>
      <p:sp>
        <p:nvSpPr>
          <p:cNvPr id="397" name="Google Shape;397;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8" name="Google Shape;398;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Noto Sans Symbols"/>
              <a:buNone/>
            </a:pPr>
            <a:r>
              <a:rPr b="1" lang="en-US"/>
              <a:t>Narrative Guidelines</a:t>
            </a:r>
            <a:endParaRPr/>
          </a:p>
          <a:p>
            <a:pPr indent="0" lvl="0" marL="0" rtl="0" algn="l">
              <a:spcBef>
                <a:spcPts val="0"/>
              </a:spcBef>
              <a:spcAft>
                <a:spcPts val="0"/>
              </a:spcAft>
              <a:buNone/>
            </a:pPr>
            <a:r>
              <a:rPr lang="en-US" sz="1400"/>
              <a:t>Address </a:t>
            </a:r>
            <a:r>
              <a:rPr b="1" lang="en-US" sz="1400"/>
              <a:t>Recent &amp; Relevant </a:t>
            </a:r>
            <a:r>
              <a:rPr lang="en-US" sz="1400"/>
              <a:t>Contractor Performance</a:t>
            </a:r>
            <a:endParaRPr/>
          </a:p>
          <a:p>
            <a:pPr indent="0" lvl="0" marL="0" rtl="0" algn="l">
              <a:spcBef>
                <a:spcPts val="0"/>
              </a:spcBef>
              <a:spcAft>
                <a:spcPts val="0"/>
              </a:spcAft>
              <a:buNone/>
            </a:pPr>
            <a:r>
              <a:rPr lang="en-US" sz="1400"/>
              <a:t>Collect Input From Entire Program / Project Team</a:t>
            </a:r>
            <a:endParaRPr/>
          </a:p>
          <a:p>
            <a:pPr indent="0" lvl="0" marL="0" rtl="0" algn="l">
              <a:lnSpc>
                <a:spcPct val="80000"/>
              </a:lnSpc>
              <a:spcBef>
                <a:spcPts val="0"/>
              </a:spcBef>
              <a:spcAft>
                <a:spcPts val="0"/>
              </a:spcAft>
              <a:buNone/>
            </a:pPr>
            <a:r>
              <a:rPr lang="en-US" sz="1400"/>
              <a:t>Narrative Required for Each </a:t>
            </a:r>
            <a:r>
              <a:rPr lang="en-US" sz="1400" u="sng"/>
              <a:t>Rated</a:t>
            </a:r>
            <a:r>
              <a:rPr lang="en-US" sz="1400"/>
              <a:t> Element. </a:t>
            </a:r>
            <a:endParaRPr/>
          </a:p>
          <a:p>
            <a:pPr indent="0" lvl="1" marL="457200" rtl="0" algn="l">
              <a:lnSpc>
                <a:spcPct val="80000"/>
              </a:lnSpc>
              <a:spcBef>
                <a:spcPts val="0"/>
              </a:spcBef>
              <a:spcAft>
                <a:spcPts val="0"/>
              </a:spcAft>
              <a:buNone/>
            </a:pPr>
            <a:r>
              <a:rPr lang="en-US" sz="1400"/>
              <a:t>Address Rating Changes From Prior Reports</a:t>
            </a:r>
            <a:endParaRPr/>
          </a:p>
          <a:p>
            <a:pPr indent="0" lvl="1" marL="457200" rtl="0" algn="l">
              <a:spcBef>
                <a:spcPts val="0"/>
              </a:spcBef>
              <a:spcAft>
                <a:spcPts val="0"/>
              </a:spcAft>
              <a:buNone/>
            </a:pPr>
            <a:r>
              <a:rPr lang="en-US" sz="1400"/>
              <a:t>Address Benefit / Impact to Government </a:t>
            </a:r>
            <a:endParaRPr/>
          </a:p>
          <a:p>
            <a:pPr indent="0" lvl="1" marL="457200" rtl="0" algn="l">
              <a:spcBef>
                <a:spcPts val="0"/>
              </a:spcBef>
              <a:spcAft>
                <a:spcPts val="0"/>
              </a:spcAft>
              <a:buNone/>
            </a:pPr>
            <a:r>
              <a:rPr lang="en-US" sz="1400"/>
              <a:t>Recognize Risk Inherent in Effort</a:t>
            </a:r>
            <a:endParaRPr/>
          </a:p>
          <a:p>
            <a:pPr indent="0" lvl="1" marL="457200" rtl="0" algn="l">
              <a:spcBef>
                <a:spcPts val="0"/>
              </a:spcBef>
              <a:spcAft>
                <a:spcPts val="0"/>
              </a:spcAft>
              <a:buNone/>
            </a:pPr>
            <a:r>
              <a:rPr lang="en-US" sz="1400"/>
              <a:t>Government’s Role in Contractor’s Inability to Meet Requirements </a:t>
            </a:r>
            <a:endParaRPr/>
          </a:p>
          <a:p>
            <a:pPr indent="0" lvl="1" marL="457200" rtl="0" algn="l">
              <a:spcBef>
                <a:spcPts val="0"/>
              </a:spcBef>
              <a:spcAft>
                <a:spcPts val="0"/>
              </a:spcAft>
              <a:buNone/>
            </a:pPr>
            <a:r>
              <a:rPr lang="en-US" sz="1400"/>
              <a:t>Document Problems &amp; Resolutions to Problems</a:t>
            </a:r>
            <a:endParaRPr/>
          </a:p>
          <a:p>
            <a:pPr indent="0" lvl="0" marL="0" rtl="0" algn="l">
              <a:lnSpc>
                <a:spcPct val="80000"/>
              </a:lnSpc>
              <a:spcBef>
                <a:spcPts val="0"/>
              </a:spcBef>
              <a:spcAft>
                <a:spcPts val="0"/>
              </a:spcAft>
              <a:buNone/>
            </a:pPr>
            <a:r>
              <a:rPr lang="en-US" sz="1400"/>
              <a:t>Indicate Major / Minor Strengths / Weaknesses </a:t>
            </a:r>
            <a:endParaRPr/>
          </a:p>
          <a:p>
            <a:pPr indent="0" lvl="0" marL="0" rtl="0" algn="l">
              <a:spcBef>
                <a:spcPts val="0"/>
              </a:spcBef>
              <a:spcAft>
                <a:spcPts val="0"/>
              </a:spcAft>
              <a:buNone/>
            </a:pPr>
            <a:r>
              <a:rPr lang="en-US" sz="1400"/>
              <a:t>Ensure Consistency with Other Records</a:t>
            </a:r>
            <a:endParaRPr/>
          </a:p>
          <a:p>
            <a:pPr indent="0" lvl="1" marL="457200" rtl="0" algn="l">
              <a:spcBef>
                <a:spcPts val="0"/>
              </a:spcBef>
              <a:spcAft>
                <a:spcPts val="0"/>
              </a:spcAft>
              <a:buNone/>
            </a:pPr>
            <a:r>
              <a:rPr b="1" lang="en-US" sz="1400"/>
              <a:t>Program </a:t>
            </a:r>
            <a:r>
              <a:rPr b="1" lang="en-US" sz="1400" u="sng"/>
              <a:t>Metrics</a:t>
            </a:r>
            <a:endParaRPr/>
          </a:p>
          <a:p>
            <a:pPr indent="0" lvl="1" marL="457200" rtl="0" algn="l">
              <a:spcBef>
                <a:spcPts val="0"/>
              </a:spcBef>
              <a:spcAft>
                <a:spcPts val="0"/>
              </a:spcAft>
              <a:buNone/>
            </a:pPr>
            <a:r>
              <a:rPr b="1" lang="en-US" sz="1400"/>
              <a:t>Ratings</a:t>
            </a:r>
            <a:endParaRPr/>
          </a:p>
          <a:p>
            <a:pPr indent="0" lvl="1" marL="457200" rtl="0" algn="l">
              <a:spcBef>
                <a:spcPts val="0"/>
              </a:spcBef>
              <a:spcAft>
                <a:spcPts val="0"/>
              </a:spcAft>
              <a:buNone/>
            </a:pPr>
            <a:r>
              <a:rPr b="1" lang="en-US" sz="1400"/>
              <a:t>Contract Objectives</a:t>
            </a:r>
            <a:endParaRPr/>
          </a:p>
          <a:p>
            <a:pPr indent="0" lvl="0" marL="0" rtl="0" algn="l">
              <a:spcBef>
                <a:spcPts val="0"/>
              </a:spcBef>
              <a:spcAft>
                <a:spcPts val="0"/>
              </a:spcAft>
              <a:buNone/>
            </a:pPr>
            <a:r>
              <a:rPr b="1" lang="en-US" sz="1400"/>
              <a:t>Use Non-Personal &amp; Objective Statements</a:t>
            </a:r>
            <a:endParaRPr/>
          </a:p>
          <a:p>
            <a:pPr indent="0" lvl="0" marL="0" rtl="0" algn="l">
              <a:spcBef>
                <a:spcPts val="0"/>
              </a:spcBef>
              <a:spcAft>
                <a:spcPts val="0"/>
              </a:spcAft>
              <a:buNone/>
            </a:pPr>
            <a:r>
              <a:rPr lang="en-US" sz="1400"/>
              <a:t>If conditions make it difficult to obtain Rating Above Satisfactory (e.g. Due to nature of work as a low risk activity), state this.</a:t>
            </a:r>
            <a:endParaRPr/>
          </a:p>
          <a:p>
            <a:pPr indent="0" lvl="0" marL="0" rtl="0" algn="l">
              <a:spcBef>
                <a:spcPts val="0"/>
              </a:spcBef>
              <a:spcAft>
                <a:spcPts val="0"/>
              </a:spcAft>
              <a:buNone/>
            </a:pPr>
            <a:r>
              <a:t/>
            </a:r>
            <a:endParaRPr/>
          </a:p>
        </p:txBody>
      </p:sp>
      <p:sp>
        <p:nvSpPr>
          <p:cNvPr id="399" name="Google Shape;399;p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6" name="Shape 406"/>
        <p:cNvGrpSpPr/>
        <p:nvPr/>
      </p:nvGrpSpPr>
      <p:grpSpPr>
        <a:xfrm>
          <a:off x="0" y="0"/>
          <a:ext cx="0" cy="0"/>
          <a:chOff x="0" y="0"/>
          <a:chExt cx="0" cy="0"/>
        </a:xfrm>
      </p:grpSpPr>
      <p:sp>
        <p:nvSpPr>
          <p:cNvPr id="407" name="Google Shape;407;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8" name="Google Shape;408;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Noto Sans Symbols"/>
              <a:buNone/>
            </a:pPr>
            <a:r>
              <a:rPr b="1" lang="en-US"/>
              <a:t>Narrative Guidelines</a:t>
            </a:r>
            <a:endParaRPr/>
          </a:p>
          <a:p>
            <a:pPr indent="0" lvl="0" marL="0" rtl="0" algn="l">
              <a:spcBef>
                <a:spcPts val="0"/>
              </a:spcBef>
              <a:spcAft>
                <a:spcPts val="0"/>
              </a:spcAft>
              <a:buNone/>
            </a:pPr>
            <a:r>
              <a:rPr lang="en-US" sz="1400"/>
              <a:t>Address </a:t>
            </a:r>
            <a:r>
              <a:rPr b="1" lang="en-US" sz="1400"/>
              <a:t>Recent &amp; Relevant </a:t>
            </a:r>
            <a:r>
              <a:rPr lang="en-US" sz="1400"/>
              <a:t>Contractor Performance</a:t>
            </a:r>
            <a:endParaRPr/>
          </a:p>
          <a:p>
            <a:pPr indent="0" lvl="0" marL="0" rtl="0" algn="l">
              <a:spcBef>
                <a:spcPts val="0"/>
              </a:spcBef>
              <a:spcAft>
                <a:spcPts val="0"/>
              </a:spcAft>
              <a:buNone/>
            </a:pPr>
            <a:r>
              <a:rPr lang="en-US" sz="1400"/>
              <a:t>Collect Input From Entire Program / Project Team</a:t>
            </a:r>
            <a:endParaRPr/>
          </a:p>
          <a:p>
            <a:pPr indent="0" lvl="0" marL="0" rtl="0" algn="l">
              <a:lnSpc>
                <a:spcPct val="80000"/>
              </a:lnSpc>
              <a:spcBef>
                <a:spcPts val="0"/>
              </a:spcBef>
              <a:spcAft>
                <a:spcPts val="0"/>
              </a:spcAft>
              <a:buNone/>
            </a:pPr>
            <a:r>
              <a:rPr lang="en-US" sz="1400"/>
              <a:t>Narrative Required for Each </a:t>
            </a:r>
            <a:r>
              <a:rPr lang="en-US" sz="1400" u="sng"/>
              <a:t>Rated</a:t>
            </a:r>
            <a:r>
              <a:rPr lang="en-US" sz="1400"/>
              <a:t> Element. </a:t>
            </a:r>
            <a:endParaRPr/>
          </a:p>
          <a:p>
            <a:pPr indent="0" lvl="1" marL="457200" rtl="0" algn="l">
              <a:lnSpc>
                <a:spcPct val="80000"/>
              </a:lnSpc>
              <a:spcBef>
                <a:spcPts val="0"/>
              </a:spcBef>
              <a:spcAft>
                <a:spcPts val="0"/>
              </a:spcAft>
              <a:buNone/>
            </a:pPr>
            <a:r>
              <a:rPr lang="en-US" sz="1400"/>
              <a:t>Address Rating Changes From Prior Reports</a:t>
            </a:r>
            <a:endParaRPr/>
          </a:p>
          <a:p>
            <a:pPr indent="0" lvl="1" marL="457200" rtl="0" algn="l">
              <a:spcBef>
                <a:spcPts val="0"/>
              </a:spcBef>
              <a:spcAft>
                <a:spcPts val="0"/>
              </a:spcAft>
              <a:buNone/>
            </a:pPr>
            <a:r>
              <a:rPr lang="en-US" sz="1400"/>
              <a:t>Address Benefit / Impact to Government </a:t>
            </a:r>
            <a:endParaRPr/>
          </a:p>
          <a:p>
            <a:pPr indent="0" lvl="1" marL="457200" rtl="0" algn="l">
              <a:spcBef>
                <a:spcPts val="0"/>
              </a:spcBef>
              <a:spcAft>
                <a:spcPts val="0"/>
              </a:spcAft>
              <a:buNone/>
            </a:pPr>
            <a:r>
              <a:rPr lang="en-US" sz="1400"/>
              <a:t>Recognize Risk Inherent in Effort</a:t>
            </a:r>
            <a:endParaRPr/>
          </a:p>
          <a:p>
            <a:pPr indent="0" lvl="1" marL="457200" rtl="0" algn="l">
              <a:spcBef>
                <a:spcPts val="0"/>
              </a:spcBef>
              <a:spcAft>
                <a:spcPts val="0"/>
              </a:spcAft>
              <a:buNone/>
            </a:pPr>
            <a:r>
              <a:rPr lang="en-US" sz="1400"/>
              <a:t>Government’s Role in Contractor’s Inability to Meet Requirements </a:t>
            </a:r>
            <a:endParaRPr/>
          </a:p>
          <a:p>
            <a:pPr indent="0" lvl="1" marL="457200" rtl="0" algn="l">
              <a:spcBef>
                <a:spcPts val="0"/>
              </a:spcBef>
              <a:spcAft>
                <a:spcPts val="0"/>
              </a:spcAft>
              <a:buNone/>
            </a:pPr>
            <a:r>
              <a:rPr lang="en-US" sz="1400"/>
              <a:t>Document Problems &amp; Resolutions to Problems</a:t>
            </a:r>
            <a:endParaRPr/>
          </a:p>
          <a:p>
            <a:pPr indent="0" lvl="0" marL="0" rtl="0" algn="l">
              <a:lnSpc>
                <a:spcPct val="80000"/>
              </a:lnSpc>
              <a:spcBef>
                <a:spcPts val="0"/>
              </a:spcBef>
              <a:spcAft>
                <a:spcPts val="0"/>
              </a:spcAft>
              <a:buNone/>
            </a:pPr>
            <a:r>
              <a:rPr lang="en-US" sz="1400"/>
              <a:t>Indicate Major / Minor Strengths / Weaknesses </a:t>
            </a:r>
            <a:endParaRPr/>
          </a:p>
          <a:p>
            <a:pPr indent="0" lvl="0" marL="0" rtl="0" algn="l">
              <a:spcBef>
                <a:spcPts val="0"/>
              </a:spcBef>
              <a:spcAft>
                <a:spcPts val="0"/>
              </a:spcAft>
              <a:buNone/>
            </a:pPr>
            <a:r>
              <a:rPr lang="en-US" sz="1400"/>
              <a:t>Ensure Consistency with Other Records</a:t>
            </a:r>
            <a:endParaRPr/>
          </a:p>
          <a:p>
            <a:pPr indent="0" lvl="1" marL="457200" rtl="0" algn="l">
              <a:spcBef>
                <a:spcPts val="0"/>
              </a:spcBef>
              <a:spcAft>
                <a:spcPts val="0"/>
              </a:spcAft>
              <a:buNone/>
            </a:pPr>
            <a:r>
              <a:rPr b="1" lang="en-US" sz="1400"/>
              <a:t>Program </a:t>
            </a:r>
            <a:r>
              <a:rPr b="1" lang="en-US" sz="1400" u="sng"/>
              <a:t>Metrics</a:t>
            </a:r>
            <a:endParaRPr/>
          </a:p>
          <a:p>
            <a:pPr indent="0" lvl="1" marL="457200" rtl="0" algn="l">
              <a:spcBef>
                <a:spcPts val="0"/>
              </a:spcBef>
              <a:spcAft>
                <a:spcPts val="0"/>
              </a:spcAft>
              <a:buNone/>
            </a:pPr>
            <a:r>
              <a:rPr b="1" lang="en-US" sz="1400"/>
              <a:t>Ratings</a:t>
            </a:r>
            <a:endParaRPr/>
          </a:p>
          <a:p>
            <a:pPr indent="0" lvl="1" marL="457200" rtl="0" algn="l">
              <a:spcBef>
                <a:spcPts val="0"/>
              </a:spcBef>
              <a:spcAft>
                <a:spcPts val="0"/>
              </a:spcAft>
              <a:buNone/>
            </a:pPr>
            <a:r>
              <a:rPr b="1" lang="en-US" sz="1400"/>
              <a:t>Contract Objectives</a:t>
            </a:r>
            <a:endParaRPr/>
          </a:p>
          <a:p>
            <a:pPr indent="0" lvl="0" marL="0" rtl="0" algn="l">
              <a:spcBef>
                <a:spcPts val="0"/>
              </a:spcBef>
              <a:spcAft>
                <a:spcPts val="0"/>
              </a:spcAft>
              <a:buNone/>
            </a:pPr>
            <a:r>
              <a:rPr b="1" lang="en-US" sz="1400"/>
              <a:t>Use Non-Personal &amp; Objective Statements</a:t>
            </a:r>
            <a:endParaRPr/>
          </a:p>
          <a:p>
            <a:pPr indent="0" lvl="0" marL="0" rtl="0" algn="l">
              <a:spcBef>
                <a:spcPts val="0"/>
              </a:spcBef>
              <a:spcAft>
                <a:spcPts val="0"/>
              </a:spcAft>
              <a:buNone/>
            </a:pPr>
            <a:r>
              <a:rPr lang="en-US" sz="1400"/>
              <a:t>If conditions make it difficult to obtain Rating Above Satisfactory (e.g. Due to nature of work as a low risk activity), state this.</a:t>
            </a:r>
            <a:endParaRPr/>
          </a:p>
          <a:p>
            <a:pPr indent="0" lvl="0" marL="0" rtl="0" algn="l">
              <a:spcBef>
                <a:spcPts val="0"/>
              </a:spcBef>
              <a:spcAft>
                <a:spcPts val="0"/>
              </a:spcAft>
              <a:buNone/>
            </a:pPr>
            <a:r>
              <a:t/>
            </a:r>
            <a:endParaRPr/>
          </a:p>
        </p:txBody>
      </p:sp>
      <p:sp>
        <p:nvSpPr>
          <p:cNvPr id="409" name="Google Shape;409;p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Fed Access Only</a:t>
            </a:r>
            <a:endParaRPr/>
          </a:p>
        </p:txBody>
      </p:sp>
      <p:sp>
        <p:nvSpPr>
          <p:cNvPr id="176" name="Google Shape;176;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8" name="Shape 438"/>
        <p:cNvGrpSpPr/>
        <p:nvPr/>
      </p:nvGrpSpPr>
      <p:grpSpPr>
        <a:xfrm>
          <a:off x="0" y="0"/>
          <a:ext cx="0" cy="0"/>
          <a:chOff x="0" y="0"/>
          <a:chExt cx="0" cy="0"/>
        </a:xfrm>
      </p:grpSpPr>
      <p:sp>
        <p:nvSpPr>
          <p:cNvPr id="439" name="Google Shape;439;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40" name="Google Shape;440;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2" name="Google Shape;182;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Check formatting </a:t>
            </a:r>
            <a:endParaRPr/>
          </a:p>
        </p:txBody>
      </p:sp>
      <p:sp>
        <p:nvSpPr>
          <p:cNvPr id="183" name="Google Shape;183;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Edit image of compliance calculation </a:t>
            </a:r>
            <a:endParaRPr/>
          </a:p>
        </p:txBody>
      </p:sp>
      <p:sp>
        <p:nvSpPr>
          <p:cNvPr id="189" name="Google Shape;189;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Address the points on the right as I am going over the different thresholds </a:t>
            </a:r>
            <a:endParaRPr/>
          </a:p>
          <a:p>
            <a:pPr indent="0" lvl="0" marL="0" rtl="0" algn="l">
              <a:spcBef>
                <a:spcPts val="0"/>
              </a:spcBef>
              <a:spcAft>
                <a:spcPts val="0"/>
              </a:spcAft>
              <a:buNone/>
            </a:pPr>
            <a:r>
              <a:rPr lang="en-US"/>
              <a:t>Address types of reports at the end of this slide </a:t>
            </a:r>
            <a:endParaRPr/>
          </a:p>
          <a:p>
            <a:pPr indent="0" lvl="0" marL="0" rtl="0" algn="l">
              <a:spcBef>
                <a:spcPts val="0"/>
              </a:spcBef>
              <a:spcAft>
                <a:spcPts val="0"/>
              </a:spcAft>
              <a:buNone/>
            </a:pPr>
            <a:r>
              <a:t/>
            </a:r>
            <a:endParaRPr/>
          </a:p>
        </p:txBody>
      </p:sp>
      <p:sp>
        <p:nvSpPr>
          <p:cNvPr id="196" name="Google Shape;196;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Most of audience is likely an AO or AOR</a:t>
            </a:r>
            <a:endParaRPr/>
          </a:p>
        </p:txBody>
      </p:sp>
      <p:sp>
        <p:nvSpPr>
          <p:cNvPr id="209" name="Google Shape;209;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5" name="Google Shape;215;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6" name="Google Shape;256;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3" name="Google Shape;263;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1" Type="http://schemas.openxmlformats.org/officeDocument/2006/relationships/image" Target="../media/image3.png"/><Relationship Id="rId10" Type="http://schemas.openxmlformats.org/officeDocument/2006/relationships/hyperlink" Target="http://www.noaa.gov/fisheries" TargetMode="External"/><Relationship Id="rId13" Type="http://schemas.openxmlformats.org/officeDocument/2006/relationships/image" Target="../media/image6.png"/><Relationship Id="rId12" Type="http://schemas.openxmlformats.org/officeDocument/2006/relationships/hyperlink" Target="http://www.noaa.gov/oceans-coasts" TargetMode="External"/><Relationship Id="rId1" Type="http://schemas.openxmlformats.org/officeDocument/2006/relationships/slideMaster" Target="../slideMasters/slideMaster1.xml"/><Relationship Id="rId2" Type="http://schemas.openxmlformats.org/officeDocument/2006/relationships/hyperlink" Target="http://www.noaa.gov/" TargetMode="External"/><Relationship Id="rId3" Type="http://schemas.openxmlformats.org/officeDocument/2006/relationships/image" Target="../media/image2.png"/><Relationship Id="rId4" Type="http://schemas.openxmlformats.org/officeDocument/2006/relationships/hyperlink" Target="http://www.noaa.gov/marine-aviation" TargetMode="External"/><Relationship Id="rId9" Type="http://schemas.openxmlformats.org/officeDocument/2006/relationships/image" Target="../media/image4.png"/><Relationship Id="rId15" Type="http://schemas.openxmlformats.org/officeDocument/2006/relationships/image" Target="../media/image1.png"/><Relationship Id="rId14" Type="http://schemas.openxmlformats.org/officeDocument/2006/relationships/hyperlink" Target="http://www.noaa.gov/weather" TargetMode="External"/><Relationship Id="rId5" Type="http://schemas.openxmlformats.org/officeDocument/2006/relationships/image" Target="../media/image5.png"/><Relationship Id="rId6" Type="http://schemas.openxmlformats.org/officeDocument/2006/relationships/hyperlink" Target="http://www.noaa.gov/research" TargetMode="External"/><Relationship Id="rId7" Type="http://schemas.openxmlformats.org/officeDocument/2006/relationships/image" Target="../media/image7.png"/><Relationship Id="rId8" Type="http://schemas.openxmlformats.org/officeDocument/2006/relationships/hyperlink" Target="http://www.noaa.gov/satellites" TargetMode="Externa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1" Type="http://schemas.openxmlformats.org/officeDocument/2006/relationships/image" Target="../media/image3.png"/><Relationship Id="rId10" Type="http://schemas.openxmlformats.org/officeDocument/2006/relationships/hyperlink" Target="http://www.noaa.gov/fisheries" TargetMode="External"/><Relationship Id="rId13" Type="http://schemas.openxmlformats.org/officeDocument/2006/relationships/image" Target="../media/image6.png"/><Relationship Id="rId12" Type="http://schemas.openxmlformats.org/officeDocument/2006/relationships/hyperlink" Target="http://www.noaa.gov/oceans-coasts" TargetMode="External"/><Relationship Id="rId1" Type="http://schemas.openxmlformats.org/officeDocument/2006/relationships/slideMaster" Target="../slideMasters/slideMaster1.xml"/><Relationship Id="rId2" Type="http://schemas.openxmlformats.org/officeDocument/2006/relationships/hyperlink" Target="http://www.noaa.gov/" TargetMode="External"/><Relationship Id="rId3" Type="http://schemas.openxmlformats.org/officeDocument/2006/relationships/image" Target="../media/image2.png"/><Relationship Id="rId4" Type="http://schemas.openxmlformats.org/officeDocument/2006/relationships/hyperlink" Target="http://www.noaa.gov/marine-aviation" TargetMode="External"/><Relationship Id="rId9" Type="http://schemas.openxmlformats.org/officeDocument/2006/relationships/image" Target="../media/image4.png"/><Relationship Id="rId15" Type="http://schemas.openxmlformats.org/officeDocument/2006/relationships/image" Target="../media/image1.png"/><Relationship Id="rId14" Type="http://schemas.openxmlformats.org/officeDocument/2006/relationships/hyperlink" Target="http://www.noaa.gov/weather" TargetMode="External"/><Relationship Id="rId5" Type="http://schemas.openxmlformats.org/officeDocument/2006/relationships/image" Target="../media/image5.png"/><Relationship Id="rId6" Type="http://schemas.openxmlformats.org/officeDocument/2006/relationships/hyperlink" Target="http://www.noaa.gov/research" TargetMode="External"/><Relationship Id="rId7" Type="http://schemas.openxmlformats.org/officeDocument/2006/relationships/image" Target="../media/image7.png"/><Relationship Id="rId8" Type="http://schemas.openxmlformats.org/officeDocument/2006/relationships/hyperlink" Target="http://www.noaa.gov/satellites" TargetMode="External"/></Relationships>
</file>

<file path=ppt/slideLayouts/_rels/slideLayout3.xml.rels><?xml version="1.0" encoding="UTF-8" standalone="yes"?><Relationships xmlns="http://schemas.openxmlformats.org/package/2006/relationships"><Relationship Id="rId11" Type="http://schemas.openxmlformats.org/officeDocument/2006/relationships/image" Target="../media/image3.png"/><Relationship Id="rId10" Type="http://schemas.openxmlformats.org/officeDocument/2006/relationships/hyperlink" Target="http://www.noaa.gov/fisheries" TargetMode="External"/><Relationship Id="rId13" Type="http://schemas.openxmlformats.org/officeDocument/2006/relationships/image" Target="../media/image6.png"/><Relationship Id="rId12" Type="http://schemas.openxmlformats.org/officeDocument/2006/relationships/hyperlink" Target="http://www.noaa.gov/oceans-coasts" TargetMode="External"/><Relationship Id="rId1" Type="http://schemas.openxmlformats.org/officeDocument/2006/relationships/slideMaster" Target="../slideMasters/slideMaster1.xml"/><Relationship Id="rId2" Type="http://schemas.openxmlformats.org/officeDocument/2006/relationships/hyperlink" Target="http://www.noaa.gov/" TargetMode="External"/><Relationship Id="rId3" Type="http://schemas.openxmlformats.org/officeDocument/2006/relationships/image" Target="../media/image8.png"/><Relationship Id="rId4" Type="http://schemas.openxmlformats.org/officeDocument/2006/relationships/hyperlink" Target="http://www.noaa.gov/marine-aviation" TargetMode="External"/><Relationship Id="rId9" Type="http://schemas.openxmlformats.org/officeDocument/2006/relationships/image" Target="../media/image4.png"/><Relationship Id="rId15" Type="http://schemas.openxmlformats.org/officeDocument/2006/relationships/image" Target="../media/image1.png"/><Relationship Id="rId14" Type="http://schemas.openxmlformats.org/officeDocument/2006/relationships/hyperlink" Target="http://www.noaa.gov/weather" TargetMode="External"/><Relationship Id="rId5" Type="http://schemas.openxmlformats.org/officeDocument/2006/relationships/image" Target="../media/image5.png"/><Relationship Id="rId6" Type="http://schemas.openxmlformats.org/officeDocument/2006/relationships/hyperlink" Target="http://www.noaa.gov/research" TargetMode="External"/><Relationship Id="rId7" Type="http://schemas.openxmlformats.org/officeDocument/2006/relationships/image" Target="../media/image7.png"/><Relationship Id="rId8" Type="http://schemas.openxmlformats.org/officeDocument/2006/relationships/hyperlink" Target="http://www.noaa.gov/satellites" TargetMode="Externa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White">
  <p:cSld name="White">
    <p:spTree>
      <p:nvGrpSpPr>
        <p:cNvPr id="10" name="Shape 10"/>
        <p:cNvGrpSpPr/>
        <p:nvPr/>
      </p:nvGrpSpPr>
      <p:grpSpPr>
        <a:xfrm>
          <a:off x="0" y="0"/>
          <a:ext cx="0" cy="0"/>
          <a:chOff x="0" y="0"/>
          <a:chExt cx="0" cy="0"/>
        </a:xfrm>
      </p:grpSpPr>
      <p:sp>
        <p:nvSpPr>
          <p:cNvPr id="11" name="Google Shape;11;p2"/>
          <p:cNvSpPr/>
          <p:nvPr>
            <p:ph idx="2" type="pic"/>
          </p:nvPr>
        </p:nvSpPr>
        <p:spPr>
          <a:xfrm>
            <a:off x="547747" y="4267200"/>
            <a:ext cx="11641127" cy="2590800"/>
          </a:xfrm>
          <a:prstGeom prst="rect">
            <a:avLst/>
          </a:prstGeom>
          <a:solidFill>
            <a:srgbClr val="F2F2F2"/>
          </a:solidFill>
          <a:ln>
            <a:noFill/>
          </a:ln>
        </p:spPr>
        <p:txBody>
          <a:bodyPr anchorCtr="0" anchor="ctr" bIns="45700" lIns="91425" spcFirstLastPara="1" rIns="91425" wrap="square" tIns="45700">
            <a:noAutofit/>
          </a:bodyPr>
          <a:lstStyle>
            <a:lvl1pPr lvl="0" marR="0" rtl="0" algn="ctr">
              <a:spcBef>
                <a:spcPts val="400"/>
              </a:spcBef>
              <a:spcAft>
                <a:spcPts val="0"/>
              </a:spcAft>
              <a:buClr>
                <a:srgbClr val="7F7F7F"/>
              </a:buClr>
              <a:buSzPts val="2000"/>
              <a:buFont typeface="Arial"/>
              <a:buNone/>
              <a:defRPr b="0" i="0" sz="2000" u="none" cap="none" strike="noStrike">
                <a:solidFill>
                  <a:srgbClr val="7F7F7F"/>
                </a:solidFill>
                <a:latin typeface="Arial"/>
                <a:ea typeface="Arial"/>
                <a:cs typeface="Arial"/>
                <a:sym typeface="Arial"/>
              </a:defRPr>
            </a:lvl1pPr>
            <a:lvl2pPr lvl="1" marR="0" rtl="0" algn="l">
              <a:spcBef>
                <a:spcPts val="560"/>
              </a:spcBef>
              <a:spcAft>
                <a:spcPts val="0"/>
              </a:spcAft>
              <a:buClr>
                <a:srgbClr val="252C31"/>
              </a:buClr>
              <a:buSzPts val="2800"/>
              <a:buFont typeface="Arial"/>
              <a:buChar char="•"/>
              <a:defRPr b="0" i="0" sz="2800" u="none" cap="none" strike="noStrike">
                <a:solidFill>
                  <a:srgbClr val="252C31"/>
                </a:solidFill>
                <a:latin typeface="Arial"/>
                <a:ea typeface="Arial"/>
                <a:cs typeface="Arial"/>
                <a:sym typeface="Arial"/>
              </a:defRPr>
            </a:lvl2pPr>
            <a:lvl3pPr lvl="2" marR="0" rtl="0" algn="l">
              <a:spcBef>
                <a:spcPts val="480"/>
              </a:spcBef>
              <a:spcAft>
                <a:spcPts val="0"/>
              </a:spcAft>
              <a:buClr>
                <a:srgbClr val="252C31"/>
              </a:buClr>
              <a:buSzPts val="2400"/>
              <a:buFont typeface="Arial"/>
              <a:buChar char="•"/>
              <a:defRPr b="0" i="0" sz="2400" u="none" cap="none" strike="noStrike">
                <a:solidFill>
                  <a:srgbClr val="252C31"/>
                </a:solidFill>
                <a:latin typeface="Arial"/>
                <a:ea typeface="Arial"/>
                <a:cs typeface="Arial"/>
                <a:sym typeface="Arial"/>
              </a:defRPr>
            </a:lvl3pPr>
            <a:lvl4pPr lvl="3" marR="0" rtl="0" algn="l">
              <a:spcBef>
                <a:spcPts val="400"/>
              </a:spcBef>
              <a:spcAft>
                <a:spcPts val="0"/>
              </a:spcAft>
              <a:buClr>
                <a:srgbClr val="252C31"/>
              </a:buClr>
              <a:buSzPts val="2000"/>
              <a:buFont typeface="Arial"/>
              <a:buChar char="•"/>
              <a:defRPr b="0" i="0" sz="2000" u="none" cap="none" strike="noStrike">
                <a:solidFill>
                  <a:srgbClr val="252C31"/>
                </a:solidFill>
                <a:latin typeface="Arial"/>
                <a:ea typeface="Arial"/>
                <a:cs typeface="Arial"/>
                <a:sym typeface="Arial"/>
              </a:defRPr>
            </a:lvl4pPr>
            <a:lvl5pPr lvl="4" marR="0" rtl="0" algn="l">
              <a:spcBef>
                <a:spcPts val="360"/>
              </a:spcBef>
              <a:spcAft>
                <a:spcPts val="0"/>
              </a:spcAft>
              <a:buClr>
                <a:srgbClr val="252C31"/>
              </a:buClr>
              <a:buSzPts val="1800"/>
              <a:buFont typeface="Arial"/>
              <a:buChar char="•"/>
              <a:defRPr b="0" i="0" sz="1800" u="none" cap="none" strike="noStrike">
                <a:solidFill>
                  <a:srgbClr val="252C31"/>
                </a:solidFill>
                <a:latin typeface="Arial"/>
                <a:ea typeface="Arial"/>
                <a:cs typeface="Arial"/>
                <a:sym typeface="Arial"/>
              </a:defRPr>
            </a:lvl5pPr>
            <a:lvl6pPr lvl="5" marR="0" rtl="0" algn="l">
              <a:spcBef>
                <a:spcPts val="320"/>
              </a:spcBef>
              <a:spcAft>
                <a:spcPts val="0"/>
              </a:spcAft>
              <a:buClr>
                <a:srgbClr val="252C31"/>
              </a:buClr>
              <a:buSzPts val="1600"/>
              <a:buFont typeface="Arial"/>
              <a:buChar char="•"/>
              <a:defRPr b="0" i="0" sz="1600" u="none" cap="none" strike="noStrike">
                <a:solidFill>
                  <a:srgbClr val="252C31"/>
                </a:solidFill>
                <a:latin typeface="Calibri"/>
                <a:ea typeface="Calibri"/>
                <a:cs typeface="Calibri"/>
                <a:sym typeface="Calibri"/>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cxnSp>
        <p:nvCxnSpPr>
          <p:cNvPr id="12" name="Google Shape;12;p2"/>
          <p:cNvCxnSpPr/>
          <p:nvPr/>
        </p:nvCxnSpPr>
        <p:spPr>
          <a:xfrm>
            <a:off x="3048000" y="609913"/>
            <a:ext cx="0" cy="3473450"/>
          </a:xfrm>
          <a:prstGeom prst="straightConnector1">
            <a:avLst/>
          </a:prstGeom>
          <a:noFill/>
          <a:ln cap="flat" cmpd="sng" w="12700">
            <a:solidFill>
              <a:srgbClr val="3FAFFF"/>
            </a:solidFill>
            <a:prstDash val="solid"/>
            <a:round/>
            <a:headEnd len="sm" w="sm" type="none"/>
            <a:tailEnd len="sm" w="sm" type="none"/>
          </a:ln>
        </p:spPr>
      </p:cxnSp>
      <p:sp>
        <p:nvSpPr>
          <p:cNvPr id="13" name="Google Shape;13;p2"/>
          <p:cNvSpPr txBox="1"/>
          <p:nvPr>
            <p:ph idx="1" type="body"/>
          </p:nvPr>
        </p:nvSpPr>
        <p:spPr>
          <a:xfrm>
            <a:off x="3352800" y="762314"/>
            <a:ext cx="8128000" cy="1371287"/>
          </a:xfrm>
          <a:prstGeom prst="rect">
            <a:avLst/>
          </a:prstGeom>
          <a:noFill/>
          <a:ln>
            <a:noFill/>
          </a:ln>
        </p:spPr>
        <p:txBody>
          <a:bodyPr anchorCtr="0" anchor="t" bIns="0" lIns="0" spcFirstLastPara="1" rIns="0" wrap="square" tIns="0">
            <a:noAutofit/>
          </a:bodyPr>
          <a:lstStyle>
            <a:lvl1pPr indent="-228600" lvl="0" marL="457200" marR="0" rtl="0" algn="l">
              <a:spcBef>
                <a:spcPts val="880"/>
              </a:spcBef>
              <a:spcAft>
                <a:spcPts val="0"/>
              </a:spcAft>
              <a:buClr>
                <a:srgbClr val="0B4596"/>
              </a:buClr>
              <a:buSzPts val="4400"/>
              <a:buFont typeface="Arial"/>
              <a:buNone/>
              <a:defRPr b="1" i="0" sz="4400" u="none" cap="none" strike="noStrike">
                <a:solidFill>
                  <a:srgbClr val="0B4596"/>
                </a:solidFill>
                <a:latin typeface="Arial"/>
                <a:ea typeface="Arial"/>
                <a:cs typeface="Arial"/>
                <a:sym typeface="Arial"/>
              </a:defRPr>
            </a:lvl1pPr>
            <a:lvl2pPr indent="-406400" lvl="1" marL="914400" marR="0" rtl="0" algn="l">
              <a:spcBef>
                <a:spcPts val="560"/>
              </a:spcBef>
              <a:spcAft>
                <a:spcPts val="0"/>
              </a:spcAft>
              <a:buClr>
                <a:srgbClr val="252C31"/>
              </a:buClr>
              <a:buSzPts val="2800"/>
              <a:buFont typeface="Arial"/>
              <a:buChar char="•"/>
              <a:defRPr b="0" i="0" sz="2800" u="none" cap="none" strike="noStrike">
                <a:solidFill>
                  <a:srgbClr val="252C31"/>
                </a:solidFill>
                <a:latin typeface="Arial"/>
                <a:ea typeface="Arial"/>
                <a:cs typeface="Arial"/>
                <a:sym typeface="Arial"/>
              </a:defRPr>
            </a:lvl2pPr>
            <a:lvl3pPr indent="-381000" lvl="2" marL="1371600" marR="0" rtl="0" algn="l">
              <a:spcBef>
                <a:spcPts val="480"/>
              </a:spcBef>
              <a:spcAft>
                <a:spcPts val="0"/>
              </a:spcAft>
              <a:buClr>
                <a:srgbClr val="252C31"/>
              </a:buClr>
              <a:buSzPts val="2400"/>
              <a:buFont typeface="Arial"/>
              <a:buChar char="•"/>
              <a:defRPr b="0" i="0" sz="2400" u="none" cap="none" strike="noStrike">
                <a:solidFill>
                  <a:srgbClr val="252C31"/>
                </a:solidFill>
                <a:latin typeface="Arial"/>
                <a:ea typeface="Arial"/>
                <a:cs typeface="Arial"/>
                <a:sym typeface="Arial"/>
              </a:defRPr>
            </a:lvl3pPr>
            <a:lvl4pPr indent="-355600" lvl="3" marL="1828800" marR="0" rtl="0" algn="l">
              <a:spcBef>
                <a:spcPts val="400"/>
              </a:spcBef>
              <a:spcAft>
                <a:spcPts val="0"/>
              </a:spcAft>
              <a:buClr>
                <a:srgbClr val="252C31"/>
              </a:buClr>
              <a:buSzPts val="2000"/>
              <a:buFont typeface="Arial"/>
              <a:buChar char="•"/>
              <a:defRPr b="0" i="0" sz="2000" u="none" cap="none" strike="noStrike">
                <a:solidFill>
                  <a:srgbClr val="252C31"/>
                </a:solidFill>
                <a:latin typeface="Arial"/>
                <a:ea typeface="Arial"/>
                <a:cs typeface="Arial"/>
                <a:sym typeface="Arial"/>
              </a:defRPr>
            </a:lvl4pPr>
            <a:lvl5pPr indent="-342900" lvl="4" marL="2286000" marR="0" rtl="0" algn="l">
              <a:spcBef>
                <a:spcPts val="360"/>
              </a:spcBef>
              <a:spcAft>
                <a:spcPts val="0"/>
              </a:spcAft>
              <a:buClr>
                <a:srgbClr val="252C31"/>
              </a:buClr>
              <a:buSzPts val="1800"/>
              <a:buFont typeface="Arial"/>
              <a:buChar char="•"/>
              <a:defRPr b="0" i="0" sz="1800" u="none" cap="none" strike="noStrike">
                <a:solidFill>
                  <a:srgbClr val="252C31"/>
                </a:solidFill>
                <a:latin typeface="Arial"/>
                <a:ea typeface="Arial"/>
                <a:cs typeface="Arial"/>
                <a:sym typeface="Arial"/>
              </a:defRPr>
            </a:lvl5pPr>
            <a:lvl6pPr indent="-330200" lvl="5" marL="2743200" marR="0" rtl="0" algn="l">
              <a:spcBef>
                <a:spcPts val="320"/>
              </a:spcBef>
              <a:spcAft>
                <a:spcPts val="0"/>
              </a:spcAft>
              <a:buClr>
                <a:srgbClr val="252C31"/>
              </a:buClr>
              <a:buSzPts val="1600"/>
              <a:buFont typeface="Arial"/>
              <a:buChar char="•"/>
              <a:defRPr b="0" i="0" sz="1600" u="none" cap="none" strike="noStrike">
                <a:solidFill>
                  <a:srgbClr val="252C3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4" name="Google Shape;14;p2"/>
          <p:cNvSpPr txBox="1"/>
          <p:nvPr>
            <p:ph idx="3" type="body"/>
          </p:nvPr>
        </p:nvSpPr>
        <p:spPr>
          <a:xfrm>
            <a:off x="1016000" y="2602688"/>
            <a:ext cx="1828800" cy="956891"/>
          </a:xfrm>
          <a:prstGeom prst="rect">
            <a:avLst/>
          </a:prstGeom>
          <a:noFill/>
          <a:ln>
            <a:noFill/>
          </a:ln>
        </p:spPr>
        <p:txBody>
          <a:bodyPr anchorCtr="0" anchor="t" bIns="0" lIns="0" spcFirstLastPara="1" rIns="0" wrap="square" tIns="0">
            <a:noAutofit/>
          </a:bodyPr>
          <a:lstStyle>
            <a:lvl1pPr indent="-228600" lvl="0" marL="457200" marR="0" rtl="0" algn="l">
              <a:spcBef>
                <a:spcPts val="360"/>
              </a:spcBef>
              <a:spcAft>
                <a:spcPts val="0"/>
              </a:spcAft>
              <a:buClr>
                <a:srgbClr val="0B4596"/>
              </a:buClr>
              <a:buSzPts val="1800"/>
              <a:buFont typeface="Arial"/>
              <a:buNone/>
              <a:defRPr b="1" i="0" sz="1800" u="none" cap="none" strike="noStrike">
                <a:solidFill>
                  <a:srgbClr val="0B4596"/>
                </a:solidFill>
                <a:latin typeface="Arial Narrow"/>
                <a:ea typeface="Arial Narrow"/>
                <a:cs typeface="Arial Narrow"/>
                <a:sym typeface="Arial Narrow"/>
              </a:defRPr>
            </a:lvl1pPr>
            <a:lvl2pPr indent="-406400" lvl="1" marL="914400" marR="0" rtl="0" algn="l">
              <a:spcBef>
                <a:spcPts val="560"/>
              </a:spcBef>
              <a:spcAft>
                <a:spcPts val="0"/>
              </a:spcAft>
              <a:buClr>
                <a:srgbClr val="252C31"/>
              </a:buClr>
              <a:buSzPts val="2800"/>
              <a:buFont typeface="Arial"/>
              <a:buChar char="•"/>
              <a:defRPr b="0" i="0" sz="2800" u="none" cap="none" strike="noStrike">
                <a:solidFill>
                  <a:srgbClr val="252C31"/>
                </a:solidFill>
                <a:latin typeface="Arial"/>
                <a:ea typeface="Arial"/>
                <a:cs typeface="Arial"/>
                <a:sym typeface="Arial"/>
              </a:defRPr>
            </a:lvl2pPr>
            <a:lvl3pPr indent="-381000" lvl="2" marL="1371600" marR="0" rtl="0" algn="l">
              <a:spcBef>
                <a:spcPts val="480"/>
              </a:spcBef>
              <a:spcAft>
                <a:spcPts val="0"/>
              </a:spcAft>
              <a:buClr>
                <a:srgbClr val="252C31"/>
              </a:buClr>
              <a:buSzPts val="2400"/>
              <a:buFont typeface="Arial"/>
              <a:buChar char="•"/>
              <a:defRPr b="0" i="0" sz="2400" u="none" cap="none" strike="noStrike">
                <a:solidFill>
                  <a:srgbClr val="252C31"/>
                </a:solidFill>
                <a:latin typeface="Arial"/>
                <a:ea typeface="Arial"/>
                <a:cs typeface="Arial"/>
                <a:sym typeface="Arial"/>
              </a:defRPr>
            </a:lvl3pPr>
            <a:lvl4pPr indent="-355600" lvl="3" marL="1828800" marR="0" rtl="0" algn="l">
              <a:spcBef>
                <a:spcPts val="400"/>
              </a:spcBef>
              <a:spcAft>
                <a:spcPts val="0"/>
              </a:spcAft>
              <a:buClr>
                <a:srgbClr val="252C31"/>
              </a:buClr>
              <a:buSzPts val="2000"/>
              <a:buFont typeface="Arial"/>
              <a:buChar char="•"/>
              <a:defRPr b="0" i="0" sz="2000" u="none" cap="none" strike="noStrike">
                <a:solidFill>
                  <a:srgbClr val="252C31"/>
                </a:solidFill>
                <a:latin typeface="Arial"/>
                <a:ea typeface="Arial"/>
                <a:cs typeface="Arial"/>
                <a:sym typeface="Arial"/>
              </a:defRPr>
            </a:lvl4pPr>
            <a:lvl5pPr indent="-342900" lvl="4" marL="2286000" marR="0" rtl="0" algn="l">
              <a:spcBef>
                <a:spcPts val="360"/>
              </a:spcBef>
              <a:spcAft>
                <a:spcPts val="0"/>
              </a:spcAft>
              <a:buClr>
                <a:srgbClr val="252C31"/>
              </a:buClr>
              <a:buSzPts val="1800"/>
              <a:buFont typeface="Arial"/>
              <a:buChar char="•"/>
              <a:defRPr b="0" i="0" sz="1800" u="none" cap="none" strike="noStrike">
                <a:solidFill>
                  <a:srgbClr val="252C31"/>
                </a:solidFill>
                <a:latin typeface="Arial"/>
                <a:ea typeface="Arial"/>
                <a:cs typeface="Arial"/>
                <a:sym typeface="Arial"/>
              </a:defRPr>
            </a:lvl5pPr>
            <a:lvl6pPr indent="-330200" lvl="5" marL="2743200" marR="0" rtl="0" algn="l">
              <a:spcBef>
                <a:spcPts val="320"/>
              </a:spcBef>
              <a:spcAft>
                <a:spcPts val="0"/>
              </a:spcAft>
              <a:buClr>
                <a:srgbClr val="252C31"/>
              </a:buClr>
              <a:buSzPts val="1600"/>
              <a:buFont typeface="Arial"/>
              <a:buChar char="•"/>
              <a:defRPr b="0" i="0" sz="1600" u="none" cap="none" strike="noStrike">
                <a:solidFill>
                  <a:srgbClr val="252C3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5" name="Google Shape;15;p2"/>
          <p:cNvSpPr txBox="1"/>
          <p:nvPr>
            <p:ph idx="4" type="body"/>
          </p:nvPr>
        </p:nvSpPr>
        <p:spPr>
          <a:xfrm>
            <a:off x="1033701" y="3734113"/>
            <a:ext cx="1727199" cy="196850"/>
          </a:xfrm>
          <a:prstGeom prst="rect">
            <a:avLst/>
          </a:prstGeom>
          <a:noFill/>
          <a:ln>
            <a:noFill/>
          </a:ln>
        </p:spPr>
        <p:txBody>
          <a:bodyPr anchorCtr="0" anchor="t" bIns="0" lIns="0" spcFirstLastPara="1" rIns="0" wrap="square" tIns="0">
            <a:noAutofit/>
          </a:bodyPr>
          <a:lstStyle>
            <a:lvl1pPr indent="-228600" lvl="0" marL="457200" marR="0" rtl="0" algn="l">
              <a:spcBef>
                <a:spcPts val="320"/>
              </a:spcBef>
              <a:spcAft>
                <a:spcPts val="0"/>
              </a:spcAft>
              <a:buClr>
                <a:srgbClr val="0099D8"/>
              </a:buClr>
              <a:buSzPts val="1600"/>
              <a:buFont typeface="Arial"/>
              <a:buNone/>
              <a:defRPr b="0" i="0" sz="1600" u="none" cap="none" strike="noStrike">
                <a:solidFill>
                  <a:srgbClr val="0099D8"/>
                </a:solidFill>
                <a:latin typeface="Arial"/>
                <a:ea typeface="Arial"/>
                <a:cs typeface="Arial"/>
                <a:sym typeface="Arial"/>
              </a:defRPr>
            </a:lvl1pPr>
            <a:lvl2pPr indent="-406400" lvl="1" marL="914400" marR="0" rtl="0" algn="l">
              <a:spcBef>
                <a:spcPts val="560"/>
              </a:spcBef>
              <a:spcAft>
                <a:spcPts val="0"/>
              </a:spcAft>
              <a:buClr>
                <a:srgbClr val="252C31"/>
              </a:buClr>
              <a:buSzPts val="2800"/>
              <a:buFont typeface="Arial"/>
              <a:buChar char="•"/>
              <a:defRPr b="0" i="0" sz="2800" u="none" cap="none" strike="noStrike">
                <a:solidFill>
                  <a:srgbClr val="252C31"/>
                </a:solidFill>
                <a:latin typeface="Arial"/>
                <a:ea typeface="Arial"/>
                <a:cs typeface="Arial"/>
                <a:sym typeface="Arial"/>
              </a:defRPr>
            </a:lvl2pPr>
            <a:lvl3pPr indent="-381000" lvl="2" marL="1371600" marR="0" rtl="0" algn="l">
              <a:spcBef>
                <a:spcPts val="480"/>
              </a:spcBef>
              <a:spcAft>
                <a:spcPts val="0"/>
              </a:spcAft>
              <a:buClr>
                <a:srgbClr val="252C31"/>
              </a:buClr>
              <a:buSzPts val="2400"/>
              <a:buFont typeface="Arial"/>
              <a:buChar char="•"/>
              <a:defRPr b="0" i="0" sz="2400" u="none" cap="none" strike="noStrike">
                <a:solidFill>
                  <a:srgbClr val="252C31"/>
                </a:solidFill>
                <a:latin typeface="Arial"/>
                <a:ea typeface="Arial"/>
                <a:cs typeface="Arial"/>
                <a:sym typeface="Arial"/>
              </a:defRPr>
            </a:lvl3pPr>
            <a:lvl4pPr indent="-355600" lvl="3" marL="1828800" marR="0" rtl="0" algn="l">
              <a:spcBef>
                <a:spcPts val="400"/>
              </a:spcBef>
              <a:spcAft>
                <a:spcPts val="0"/>
              </a:spcAft>
              <a:buClr>
                <a:srgbClr val="252C31"/>
              </a:buClr>
              <a:buSzPts val="2000"/>
              <a:buFont typeface="Arial"/>
              <a:buChar char="•"/>
              <a:defRPr b="0" i="0" sz="2000" u="none" cap="none" strike="noStrike">
                <a:solidFill>
                  <a:srgbClr val="252C31"/>
                </a:solidFill>
                <a:latin typeface="Arial"/>
                <a:ea typeface="Arial"/>
                <a:cs typeface="Arial"/>
                <a:sym typeface="Arial"/>
              </a:defRPr>
            </a:lvl4pPr>
            <a:lvl5pPr indent="-342900" lvl="4" marL="2286000" marR="0" rtl="0" algn="l">
              <a:spcBef>
                <a:spcPts val="360"/>
              </a:spcBef>
              <a:spcAft>
                <a:spcPts val="0"/>
              </a:spcAft>
              <a:buClr>
                <a:srgbClr val="252C31"/>
              </a:buClr>
              <a:buSzPts val="1800"/>
              <a:buFont typeface="Arial"/>
              <a:buChar char="•"/>
              <a:defRPr b="0" i="0" sz="1800" u="none" cap="none" strike="noStrike">
                <a:solidFill>
                  <a:srgbClr val="252C31"/>
                </a:solidFill>
                <a:latin typeface="Arial"/>
                <a:ea typeface="Arial"/>
                <a:cs typeface="Arial"/>
                <a:sym typeface="Arial"/>
              </a:defRPr>
            </a:lvl5pPr>
            <a:lvl6pPr indent="-330200" lvl="5" marL="2743200" marR="0" rtl="0" algn="l">
              <a:spcBef>
                <a:spcPts val="320"/>
              </a:spcBef>
              <a:spcAft>
                <a:spcPts val="0"/>
              </a:spcAft>
              <a:buClr>
                <a:srgbClr val="252C31"/>
              </a:buClr>
              <a:buSzPts val="1600"/>
              <a:buFont typeface="Arial"/>
              <a:buChar char="•"/>
              <a:defRPr b="0" i="0" sz="1600" u="none" cap="none" strike="noStrike">
                <a:solidFill>
                  <a:srgbClr val="252C3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pic>
        <p:nvPicPr>
          <p:cNvPr id="16" name="Google Shape;16;p2">
            <a:hlinkClick r:id="rId2"/>
          </p:cNvPr>
          <p:cNvPicPr preferRelativeResize="0"/>
          <p:nvPr/>
        </p:nvPicPr>
        <p:blipFill rotWithShape="1">
          <a:blip r:embed="rId3">
            <a:alphaModFix/>
          </a:blip>
          <a:srcRect b="0" l="0" r="0" t="0"/>
          <a:stretch/>
        </p:blipFill>
        <p:spPr>
          <a:xfrm>
            <a:off x="711200" y="533401"/>
            <a:ext cx="2349517" cy="2133913"/>
          </a:xfrm>
          <a:prstGeom prst="rect">
            <a:avLst/>
          </a:prstGeom>
          <a:noFill/>
          <a:ln>
            <a:noFill/>
          </a:ln>
        </p:spPr>
      </p:pic>
      <p:sp>
        <p:nvSpPr>
          <p:cNvPr id="17" name="Google Shape;17;p2"/>
          <p:cNvSpPr txBox="1"/>
          <p:nvPr>
            <p:ph idx="5" type="body"/>
          </p:nvPr>
        </p:nvSpPr>
        <p:spPr>
          <a:xfrm>
            <a:off x="3353382" y="3316288"/>
            <a:ext cx="8123355" cy="798512"/>
          </a:xfrm>
          <a:prstGeom prst="rect">
            <a:avLst/>
          </a:prstGeom>
          <a:noFill/>
          <a:ln>
            <a:noFill/>
          </a:ln>
        </p:spPr>
        <p:txBody>
          <a:bodyPr anchorCtr="0" anchor="t" bIns="0" lIns="0" spcFirstLastPara="1" rIns="0" wrap="square" tIns="0">
            <a:noAutofit/>
          </a:bodyPr>
          <a:lstStyle>
            <a:lvl1pPr indent="-228600" lvl="0" marL="457200" marR="0" rtl="0" algn="l">
              <a:spcBef>
                <a:spcPts val="360"/>
              </a:spcBef>
              <a:spcAft>
                <a:spcPts val="0"/>
              </a:spcAft>
              <a:buClr>
                <a:schemeClr val="dk1"/>
              </a:buClr>
              <a:buSzPts val="1800"/>
              <a:buFont typeface="Arial"/>
              <a:buNone/>
              <a:defRPr b="0" i="0" sz="1800" u="none" cap="none" strike="noStrike">
                <a:solidFill>
                  <a:schemeClr val="dk1"/>
                </a:solidFill>
                <a:latin typeface="Arial Narrow"/>
                <a:ea typeface="Arial Narrow"/>
                <a:cs typeface="Arial Narrow"/>
                <a:sym typeface="Arial Narrow"/>
              </a:defRPr>
            </a:lvl1pPr>
            <a:lvl2pPr indent="-406400" lvl="1" marL="914400" marR="0" rtl="0" algn="l">
              <a:spcBef>
                <a:spcPts val="560"/>
              </a:spcBef>
              <a:spcAft>
                <a:spcPts val="0"/>
              </a:spcAft>
              <a:buClr>
                <a:srgbClr val="252C31"/>
              </a:buClr>
              <a:buSzPts val="2800"/>
              <a:buFont typeface="Arial"/>
              <a:buChar char="•"/>
              <a:defRPr b="0" i="0" sz="2800" u="none" cap="none" strike="noStrike">
                <a:solidFill>
                  <a:srgbClr val="252C31"/>
                </a:solidFill>
                <a:latin typeface="Arial"/>
                <a:ea typeface="Arial"/>
                <a:cs typeface="Arial"/>
                <a:sym typeface="Arial"/>
              </a:defRPr>
            </a:lvl2pPr>
            <a:lvl3pPr indent="-381000" lvl="2" marL="1371600" marR="0" rtl="0" algn="l">
              <a:spcBef>
                <a:spcPts val="480"/>
              </a:spcBef>
              <a:spcAft>
                <a:spcPts val="0"/>
              </a:spcAft>
              <a:buClr>
                <a:srgbClr val="252C31"/>
              </a:buClr>
              <a:buSzPts val="2400"/>
              <a:buFont typeface="Arial"/>
              <a:buChar char="•"/>
              <a:defRPr b="0" i="0" sz="2400" u="none" cap="none" strike="noStrike">
                <a:solidFill>
                  <a:srgbClr val="252C31"/>
                </a:solidFill>
                <a:latin typeface="Arial"/>
                <a:ea typeface="Arial"/>
                <a:cs typeface="Arial"/>
                <a:sym typeface="Arial"/>
              </a:defRPr>
            </a:lvl3pPr>
            <a:lvl4pPr indent="-355600" lvl="3" marL="1828800" marR="0" rtl="0" algn="l">
              <a:spcBef>
                <a:spcPts val="400"/>
              </a:spcBef>
              <a:spcAft>
                <a:spcPts val="0"/>
              </a:spcAft>
              <a:buClr>
                <a:srgbClr val="252C31"/>
              </a:buClr>
              <a:buSzPts val="2000"/>
              <a:buFont typeface="Arial"/>
              <a:buChar char="•"/>
              <a:defRPr b="0" i="0" sz="2000" u="none" cap="none" strike="noStrike">
                <a:solidFill>
                  <a:srgbClr val="252C31"/>
                </a:solidFill>
                <a:latin typeface="Arial"/>
                <a:ea typeface="Arial"/>
                <a:cs typeface="Arial"/>
                <a:sym typeface="Arial"/>
              </a:defRPr>
            </a:lvl4pPr>
            <a:lvl5pPr indent="-342900" lvl="4" marL="2286000" marR="0" rtl="0" algn="l">
              <a:spcBef>
                <a:spcPts val="360"/>
              </a:spcBef>
              <a:spcAft>
                <a:spcPts val="0"/>
              </a:spcAft>
              <a:buClr>
                <a:srgbClr val="252C31"/>
              </a:buClr>
              <a:buSzPts val="1800"/>
              <a:buFont typeface="Arial"/>
              <a:buChar char="•"/>
              <a:defRPr b="0" i="0" sz="1800" u="none" cap="none" strike="noStrike">
                <a:solidFill>
                  <a:srgbClr val="252C31"/>
                </a:solidFill>
                <a:latin typeface="Arial"/>
                <a:ea typeface="Arial"/>
                <a:cs typeface="Arial"/>
                <a:sym typeface="Arial"/>
              </a:defRPr>
            </a:lvl5pPr>
            <a:lvl6pPr indent="-330200" lvl="5" marL="2743200" marR="0" rtl="0" algn="l">
              <a:spcBef>
                <a:spcPts val="320"/>
              </a:spcBef>
              <a:spcAft>
                <a:spcPts val="0"/>
              </a:spcAft>
              <a:buClr>
                <a:srgbClr val="252C31"/>
              </a:buClr>
              <a:buSzPts val="1600"/>
              <a:buFont typeface="Arial"/>
              <a:buChar char="•"/>
              <a:defRPr b="0" i="0" sz="1600" u="none" cap="none" strike="noStrike">
                <a:solidFill>
                  <a:srgbClr val="252C3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grpSp>
        <p:nvGrpSpPr>
          <p:cNvPr id="18" name="Google Shape;18;p2"/>
          <p:cNvGrpSpPr/>
          <p:nvPr/>
        </p:nvGrpSpPr>
        <p:grpSpPr>
          <a:xfrm>
            <a:off x="-40517" y="0"/>
            <a:ext cx="629920" cy="6858000"/>
            <a:chOff x="-15240" y="0"/>
            <a:chExt cx="472440" cy="6858000"/>
          </a:xfrm>
        </p:grpSpPr>
        <p:sp>
          <p:nvSpPr>
            <p:cNvPr id="19" name="Google Shape;19;p2"/>
            <p:cNvSpPr/>
            <p:nvPr/>
          </p:nvSpPr>
          <p:spPr>
            <a:xfrm>
              <a:off x="10668" y="0"/>
              <a:ext cx="420624" cy="6858000"/>
            </a:xfrm>
            <a:prstGeom prst="rect">
              <a:avLst/>
            </a:prstGeom>
            <a:solidFill>
              <a:srgbClr val="0099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descr="C:\Users\jacqui.fenner\Desktop\PTT templates\images\noaa icons\noaa_icons-04.png" id="20" name="Google Shape;20;p2">
              <a:hlinkClick r:id="rId4"/>
            </p:cNvPr>
            <p:cNvPicPr preferRelativeResize="0"/>
            <p:nvPr/>
          </p:nvPicPr>
          <p:blipFill rotWithShape="1">
            <a:blip r:embed="rId5">
              <a:alphaModFix/>
            </a:blip>
            <a:srcRect b="0" l="0" r="0" t="0"/>
            <a:stretch/>
          </p:blipFill>
          <p:spPr>
            <a:xfrm>
              <a:off x="-15240" y="5714999"/>
              <a:ext cx="472440" cy="324009"/>
            </a:xfrm>
            <a:prstGeom prst="rect">
              <a:avLst/>
            </a:prstGeom>
            <a:noFill/>
            <a:ln>
              <a:noFill/>
            </a:ln>
          </p:spPr>
        </p:pic>
        <p:pic>
          <p:nvPicPr>
            <p:cNvPr descr="C:\Users\jacqui.fenner\Desktop\PTT templates\images\noaa icons\noaa_icons-05.png" id="21" name="Google Shape;21;p2">
              <a:hlinkClick r:id="rId6"/>
            </p:cNvPr>
            <p:cNvPicPr preferRelativeResize="0"/>
            <p:nvPr/>
          </p:nvPicPr>
          <p:blipFill rotWithShape="1">
            <a:blip r:embed="rId7">
              <a:alphaModFix/>
            </a:blip>
            <a:srcRect b="0" l="0" r="0" t="0"/>
            <a:stretch/>
          </p:blipFill>
          <p:spPr>
            <a:xfrm>
              <a:off x="-15240" y="4648200"/>
              <a:ext cx="472440" cy="324009"/>
            </a:xfrm>
            <a:prstGeom prst="rect">
              <a:avLst/>
            </a:prstGeom>
            <a:noFill/>
            <a:ln>
              <a:noFill/>
            </a:ln>
          </p:spPr>
        </p:pic>
        <p:pic>
          <p:nvPicPr>
            <p:cNvPr descr="C:\Users\jacqui.fenner\Desktop\PTT templates\images\noaa icons\noaa_icons-06.png" id="22" name="Google Shape;22;p2">
              <a:hlinkClick r:id="rId8"/>
            </p:cNvPr>
            <p:cNvPicPr preferRelativeResize="0"/>
            <p:nvPr/>
          </p:nvPicPr>
          <p:blipFill rotWithShape="1">
            <a:blip r:embed="rId9">
              <a:alphaModFix/>
            </a:blip>
            <a:srcRect b="0" l="0" r="0" t="0"/>
            <a:stretch/>
          </p:blipFill>
          <p:spPr>
            <a:xfrm>
              <a:off x="-15240" y="3581400"/>
              <a:ext cx="472440" cy="324009"/>
            </a:xfrm>
            <a:prstGeom prst="rect">
              <a:avLst/>
            </a:prstGeom>
            <a:noFill/>
            <a:ln>
              <a:noFill/>
            </a:ln>
          </p:spPr>
        </p:pic>
        <p:pic>
          <p:nvPicPr>
            <p:cNvPr descr="C:\Users\jacqui.fenner\Desktop\PTT templates\images\noaa icons\noaa_icons-07.png" id="23" name="Google Shape;23;p2">
              <a:hlinkClick r:id="rId10"/>
            </p:cNvPr>
            <p:cNvPicPr preferRelativeResize="0"/>
            <p:nvPr/>
          </p:nvPicPr>
          <p:blipFill rotWithShape="1">
            <a:blip r:embed="rId11">
              <a:alphaModFix/>
            </a:blip>
            <a:srcRect b="0" l="0" r="0" t="0"/>
            <a:stretch/>
          </p:blipFill>
          <p:spPr>
            <a:xfrm>
              <a:off x="-15240" y="2514600"/>
              <a:ext cx="472440" cy="324009"/>
            </a:xfrm>
            <a:prstGeom prst="rect">
              <a:avLst/>
            </a:prstGeom>
            <a:noFill/>
            <a:ln>
              <a:noFill/>
            </a:ln>
          </p:spPr>
        </p:pic>
        <p:pic>
          <p:nvPicPr>
            <p:cNvPr descr="C:\Users\jacqui.fenner\Desktop\PTT templates\images\noaa icons\noaa_icons-08.png" id="24" name="Google Shape;24;p2">
              <a:hlinkClick r:id="rId12"/>
            </p:cNvPr>
            <p:cNvPicPr preferRelativeResize="0"/>
            <p:nvPr/>
          </p:nvPicPr>
          <p:blipFill rotWithShape="1">
            <a:blip r:embed="rId13">
              <a:alphaModFix/>
            </a:blip>
            <a:srcRect b="0" l="0" r="0" t="0"/>
            <a:stretch/>
          </p:blipFill>
          <p:spPr>
            <a:xfrm>
              <a:off x="-15240" y="1447800"/>
              <a:ext cx="472440" cy="324009"/>
            </a:xfrm>
            <a:prstGeom prst="rect">
              <a:avLst/>
            </a:prstGeom>
            <a:noFill/>
            <a:ln>
              <a:noFill/>
            </a:ln>
          </p:spPr>
        </p:pic>
        <p:pic>
          <p:nvPicPr>
            <p:cNvPr descr="C:\Users\jacqui.fenner\Desktop\PTT templates\images\noaa icons\noaa_icons-10.png" id="25" name="Google Shape;25;p2">
              <a:hlinkClick r:id="rId14"/>
            </p:cNvPr>
            <p:cNvPicPr preferRelativeResize="0"/>
            <p:nvPr/>
          </p:nvPicPr>
          <p:blipFill rotWithShape="1">
            <a:blip r:embed="rId15">
              <a:alphaModFix/>
            </a:blip>
            <a:srcRect b="0" l="0" r="0" t="0"/>
            <a:stretch/>
          </p:blipFill>
          <p:spPr>
            <a:xfrm>
              <a:off x="-15240" y="381000"/>
              <a:ext cx="472440" cy="324009"/>
            </a:xfrm>
            <a:prstGeom prst="rect">
              <a:avLst/>
            </a:prstGeom>
            <a:noFill/>
            <a:ln>
              <a:noFill/>
            </a:ln>
          </p:spPr>
        </p:pic>
        <p:grpSp>
          <p:nvGrpSpPr>
            <p:cNvPr id="26" name="Google Shape;26;p2"/>
            <p:cNvGrpSpPr/>
            <p:nvPr/>
          </p:nvGrpSpPr>
          <p:grpSpPr>
            <a:xfrm>
              <a:off x="15148" y="0"/>
              <a:ext cx="420624" cy="6858000"/>
              <a:chOff x="15148" y="0"/>
              <a:chExt cx="420624" cy="6858000"/>
            </a:xfrm>
          </p:grpSpPr>
          <p:grpSp>
            <p:nvGrpSpPr>
              <p:cNvPr id="27" name="Google Shape;27;p2"/>
              <p:cNvGrpSpPr/>
              <p:nvPr/>
            </p:nvGrpSpPr>
            <p:grpSpPr>
              <a:xfrm>
                <a:off x="15148" y="1066800"/>
                <a:ext cx="420624" cy="5334000"/>
                <a:chOff x="15148" y="1066800"/>
                <a:chExt cx="420624" cy="5334000"/>
              </a:xfrm>
            </p:grpSpPr>
            <p:cxnSp>
              <p:nvCxnSpPr>
                <p:cNvPr id="28" name="Google Shape;28;p2"/>
                <p:cNvCxnSpPr/>
                <p:nvPr/>
              </p:nvCxnSpPr>
              <p:spPr>
                <a:xfrm>
                  <a:off x="15148" y="4267200"/>
                  <a:ext cx="420624" cy="0"/>
                </a:xfrm>
                <a:prstGeom prst="straightConnector1">
                  <a:avLst/>
                </a:prstGeom>
                <a:noFill/>
                <a:ln cap="flat" cmpd="sng" w="9525">
                  <a:solidFill>
                    <a:schemeClr val="lt1">
                      <a:alpha val="40000"/>
                    </a:schemeClr>
                  </a:solidFill>
                  <a:prstDash val="solid"/>
                  <a:round/>
                  <a:headEnd len="sm" w="sm" type="none"/>
                  <a:tailEnd len="sm" w="sm" type="none"/>
                </a:ln>
              </p:spPr>
            </p:cxnSp>
            <p:cxnSp>
              <p:nvCxnSpPr>
                <p:cNvPr id="29" name="Google Shape;29;p2"/>
                <p:cNvCxnSpPr/>
                <p:nvPr/>
              </p:nvCxnSpPr>
              <p:spPr>
                <a:xfrm>
                  <a:off x="15148" y="3200400"/>
                  <a:ext cx="420624" cy="0"/>
                </a:xfrm>
                <a:prstGeom prst="straightConnector1">
                  <a:avLst/>
                </a:prstGeom>
                <a:noFill/>
                <a:ln cap="flat" cmpd="sng" w="9525">
                  <a:solidFill>
                    <a:schemeClr val="lt1">
                      <a:alpha val="40000"/>
                    </a:schemeClr>
                  </a:solidFill>
                  <a:prstDash val="solid"/>
                  <a:round/>
                  <a:headEnd len="sm" w="sm" type="none"/>
                  <a:tailEnd len="sm" w="sm" type="none"/>
                </a:ln>
              </p:spPr>
            </p:cxnSp>
            <p:cxnSp>
              <p:nvCxnSpPr>
                <p:cNvPr id="30" name="Google Shape;30;p2"/>
                <p:cNvCxnSpPr/>
                <p:nvPr/>
              </p:nvCxnSpPr>
              <p:spPr>
                <a:xfrm>
                  <a:off x="15148" y="2133600"/>
                  <a:ext cx="420624" cy="0"/>
                </a:xfrm>
                <a:prstGeom prst="straightConnector1">
                  <a:avLst/>
                </a:prstGeom>
                <a:noFill/>
                <a:ln cap="flat" cmpd="sng" w="9525">
                  <a:solidFill>
                    <a:schemeClr val="lt1">
                      <a:alpha val="40000"/>
                    </a:schemeClr>
                  </a:solidFill>
                  <a:prstDash val="solid"/>
                  <a:round/>
                  <a:headEnd len="sm" w="sm" type="none"/>
                  <a:tailEnd len="sm" w="sm" type="none"/>
                </a:ln>
              </p:spPr>
            </p:cxnSp>
            <p:cxnSp>
              <p:nvCxnSpPr>
                <p:cNvPr id="31" name="Google Shape;31;p2"/>
                <p:cNvCxnSpPr/>
                <p:nvPr/>
              </p:nvCxnSpPr>
              <p:spPr>
                <a:xfrm>
                  <a:off x="15148" y="5334000"/>
                  <a:ext cx="420624" cy="0"/>
                </a:xfrm>
                <a:prstGeom prst="straightConnector1">
                  <a:avLst/>
                </a:prstGeom>
                <a:noFill/>
                <a:ln cap="flat" cmpd="sng" w="9525">
                  <a:solidFill>
                    <a:schemeClr val="lt1">
                      <a:alpha val="40000"/>
                    </a:schemeClr>
                  </a:solidFill>
                  <a:prstDash val="solid"/>
                  <a:round/>
                  <a:headEnd len="sm" w="sm" type="none"/>
                  <a:tailEnd len="sm" w="sm" type="none"/>
                </a:ln>
              </p:spPr>
            </p:cxnSp>
            <p:cxnSp>
              <p:nvCxnSpPr>
                <p:cNvPr id="32" name="Google Shape;32;p2"/>
                <p:cNvCxnSpPr/>
                <p:nvPr/>
              </p:nvCxnSpPr>
              <p:spPr>
                <a:xfrm>
                  <a:off x="15148" y="1066800"/>
                  <a:ext cx="420624" cy="0"/>
                </a:xfrm>
                <a:prstGeom prst="straightConnector1">
                  <a:avLst/>
                </a:prstGeom>
                <a:noFill/>
                <a:ln cap="flat" cmpd="sng" w="9525">
                  <a:solidFill>
                    <a:schemeClr val="lt1">
                      <a:alpha val="40000"/>
                    </a:schemeClr>
                  </a:solidFill>
                  <a:prstDash val="solid"/>
                  <a:round/>
                  <a:headEnd len="sm" w="sm" type="none"/>
                  <a:tailEnd len="sm" w="sm" type="none"/>
                </a:ln>
              </p:spPr>
            </p:cxnSp>
            <p:cxnSp>
              <p:nvCxnSpPr>
                <p:cNvPr id="33" name="Google Shape;33;p2"/>
                <p:cNvCxnSpPr/>
                <p:nvPr/>
              </p:nvCxnSpPr>
              <p:spPr>
                <a:xfrm>
                  <a:off x="15148" y="6400800"/>
                  <a:ext cx="420624" cy="0"/>
                </a:xfrm>
                <a:prstGeom prst="straightConnector1">
                  <a:avLst/>
                </a:prstGeom>
                <a:noFill/>
                <a:ln cap="flat" cmpd="sng" w="9525">
                  <a:solidFill>
                    <a:schemeClr val="lt1">
                      <a:alpha val="40000"/>
                    </a:schemeClr>
                  </a:solidFill>
                  <a:prstDash val="solid"/>
                  <a:round/>
                  <a:headEnd len="sm" w="sm" type="none"/>
                  <a:tailEnd len="sm" w="sm" type="none"/>
                </a:ln>
              </p:spPr>
            </p:cxnSp>
          </p:grpSp>
          <p:cxnSp>
            <p:nvCxnSpPr>
              <p:cNvPr id="34" name="Google Shape;34;p2"/>
              <p:cNvCxnSpPr/>
              <p:nvPr/>
            </p:nvCxnSpPr>
            <p:spPr>
              <a:xfrm>
                <a:off x="431292" y="0"/>
                <a:ext cx="0" cy="6858000"/>
              </a:xfrm>
              <a:prstGeom prst="straightConnector1">
                <a:avLst/>
              </a:prstGeom>
              <a:noFill/>
              <a:ln cap="flat" cmpd="sng" w="9525">
                <a:solidFill>
                  <a:schemeClr val="lt1">
                    <a:alpha val="40000"/>
                  </a:schemeClr>
                </a:solidFill>
                <a:prstDash val="solid"/>
                <a:round/>
                <a:headEnd len="sm" w="sm" type="none"/>
                <a:tailEnd len="sm" w="sm" type="none"/>
              </a:ln>
            </p:spPr>
          </p:cxnSp>
        </p:grpSp>
      </p:grpSp>
      <p:sp>
        <p:nvSpPr>
          <p:cNvPr id="35" name="Google Shape;35;p2"/>
          <p:cNvSpPr txBox="1"/>
          <p:nvPr>
            <p:ph idx="6" type="body"/>
          </p:nvPr>
        </p:nvSpPr>
        <p:spPr>
          <a:xfrm>
            <a:off x="3353382" y="2262188"/>
            <a:ext cx="8123355" cy="938213"/>
          </a:xfrm>
          <a:prstGeom prst="rect">
            <a:avLst/>
          </a:prstGeom>
          <a:noFill/>
          <a:ln>
            <a:noFill/>
          </a:ln>
        </p:spPr>
        <p:txBody>
          <a:bodyPr anchorCtr="0" anchor="t" bIns="0" lIns="0" spcFirstLastPara="1" rIns="0" wrap="square" tIns="0">
            <a:noAutofit/>
          </a:bodyPr>
          <a:lstStyle>
            <a:lvl1pPr indent="-228600" lvl="0" marL="457200" marR="0" rtl="0" algn="l">
              <a:spcBef>
                <a:spcPts val="560"/>
              </a:spcBef>
              <a:spcAft>
                <a:spcPts val="0"/>
              </a:spcAft>
              <a:buClr>
                <a:srgbClr val="00B0F0"/>
              </a:buClr>
              <a:buSzPts val="2800"/>
              <a:buFont typeface="Arial"/>
              <a:buNone/>
              <a:defRPr b="0" i="0" sz="2800" u="none" cap="none" strike="noStrike">
                <a:solidFill>
                  <a:srgbClr val="00B0F0"/>
                </a:solidFill>
                <a:latin typeface="Arial Narrow"/>
                <a:ea typeface="Arial Narrow"/>
                <a:cs typeface="Arial Narrow"/>
                <a:sym typeface="Arial Narrow"/>
              </a:defRPr>
            </a:lvl1pPr>
            <a:lvl2pPr indent="-406400" lvl="1" marL="914400" marR="0" rtl="0" algn="l">
              <a:spcBef>
                <a:spcPts val="560"/>
              </a:spcBef>
              <a:spcAft>
                <a:spcPts val="0"/>
              </a:spcAft>
              <a:buClr>
                <a:srgbClr val="252C31"/>
              </a:buClr>
              <a:buSzPts val="2800"/>
              <a:buFont typeface="Arial"/>
              <a:buChar char="•"/>
              <a:defRPr b="0" i="0" sz="2800" u="none" cap="none" strike="noStrike">
                <a:solidFill>
                  <a:srgbClr val="252C31"/>
                </a:solidFill>
                <a:latin typeface="Arial"/>
                <a:ea typeface="Arial"/>
                <a:cs typeface="Arial"/>
                <a:sym typeface="Arial"/>
              </a:defRPr>
            </a:lvl2pPr>
            <a:lvl3pPr indent="-381000" lvl="2" marL="1371600" marR="0" rtl="0" algn="l">
              <a:spcBef>
                <a:spcPts val="480"/>
              </a:spcBef>
              <a:spcAft>
                <a:spcPts val="0"/>
              </a:spcAft>
              <a:buClr>
                <a:srgbClr val="252C31"/>
              </a:buClr>
              <a:buSzPts val="2400"/>
              <a:buFont typeface="Arial"/>
              <a:buChar char="•"/>
              <a:defRPr b="0" i="0" sz="2400" u="none" cap="none" strike="noStrike">
                <a:solidFill>
                  <a:srgbClr val="252C31"/>
                </a:solidFill>
                <a:latin typeface="Arial"/>
                <a:ea typeface="Arial"/>
                <a:cs typeface="Arial"/>
                <a:sym typeface="Arial"/>
              </a:defRPr>
            </a:lvl3pPr>
            <a:lvl4pPr indent="-355600" lvl="3" marL="1828800" marR="0" rtl="0" algn="l">
              <a:spcBef>
                <a:spcPts val="400"/>
              </a:spcBef>
              <a:spcAft>
                <a:spcPts val="0"/>
              </a:spcAft>
              <a:buClr>
                <a:srgbClr val="252C31"/>
              </a:buClr>
              <a:buSzPts val="2000"/>
              <a:buFont typeface="Arial"/>
              <a:buChar char="•"/>
              <a:defRPr b="0" i="0" sz="2000" u="none" cap="none" strike="noStrike">
                <a:solidFill>
                  <a:srgbClr val="252C31"/>
                </a:solidFill>
                <a:latin typeface="Arial"/>
                <a:ea typeface="Arial"/>
                <a:cs typeface="Arial"/>
                <a:sym typeface="Arial"/>
              </a:defRPr>
            </a:lvl4pPr>
            <a:lvl5pPr indent="-342900" lvl="4" marL="2286000" marR="0" rtl="0" algn="l">
              <a:spcBef>
                <a:spcPts val="360"/>
              </a:spcBef>
              <a:spcAft>
                <a:spcPts val="0"/>
              </a:spcAft>
              <a:buClr>
                <a:srgbClr val="252C31"/>
              </a:buClr>
              <a:buSzPts val="1800"/>
              <a:buFont typeface="Arial"/>
              <a:buChar char="•"/>
              <a:defRPr b="0" i="0" sz="1800" u="none" cap="none" strike="noStrike">
                <a:solidFill>
                  <a:srgbClr val="252C31"/>
                </a:solidFill>
                <a:latin typeface="Arial"/>
                <a:ea typeface="Arial"/>
                <a:cs typeface="Arial"/>
                <a:sym typeface="Arial"/>
              </a:defRPr>
            </a:lvl5pPr>
            <a:lvl6pPr indent="-330200" lvl="5" marL="2743200" marR="0" rtl="0" algn="l">
              <a:spcBef>
                <a:spcPts val="320"/>
              </a:spcBef>
              <a:spcAft>
                <a:spcPts val="0"/>
              </a:spcAft>
              <a:buClr>
                <a:srgbClr val="252C31"/>
              </a:buClr>
              <a:buSzPts val="1600"/>
              <a:buFont typeface="Arial"/>
              <a:buChar char="•"/>
              <a:defRPr b="0" i="0" sz="1600" u="none" cap="none" strike="noStrike">
                <a:solidFill>
                  <a:srgbClr val="252C3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 Column">
  <p:cSld name="2 Column">
    <p:spTree>
      <p:nvGrpSpPr>
        <p:cNvPr id="138" name="Shape 138"/>
        <p:cNvGrpSpPr/>
        <p:nvPr/>
      </p:nvGrpSpPr>
      <p:grpSpPr>
        <a:xfrm>
          <a:off x="0" y="0"/>
          <a:ext cx="0" cy="0"/>
          <a:chOff x="0" y="0"/>
          <a:chExt cx="0" cy="0"/>
        </a:xfrm>
      </p:grpSpPr>
      <p:sp>
        <p:nvSpPr>
          <p:cNvPr id="139" name="Google Shape;139;p12"/>
          <p:cNvSpPr txBox="1"/>
          <p:nvPr>
            <p:ph type="title"/>
          </p:nvPr>
        </p:nvSpPr>
        <p:spPr>
          <a:xfrm>
            <a:off x="1003851" y="274638"/>
            <a:ext cx="10578549" cy="792162"/>
          </a:xfrm>
          <a:prstGeom prst="rect">
            <a:avLst/>
          </a:prstGeom>
          <a:noFill/>
          <a:ln>
            <a:noFill/>
          </a:ln>
        </p:spPr>
        <p:txBody>
          <a:bodyPr anchorCtr="0" anchor="ctr" bIns="0" lIns="0" spcFirstLastPara="1" rIns="0" wrap="square" tIns="0">
            <a:noAutofit/>
          </a:bodyPr>
          <a:lstStyle>
            <a:lvl1pPr lvl="0" algn="l">
              <a:spcBef>
                <a:spcPts val="0"/>
              </a:spcBef>
              <a:spcAft>
                <a:spcPts val="0"/>
              </a:spcAft>
              <a:buClr>
                <a:srgbClr val="0099D8"/>
              </a:buClr>
              <a:buSzPts val="32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0" name="Google Shape;140;p12"/>
          <p:cNvSpPr txBox="1"/>
          <p:nvPr>
            <p:ph idx="1" type="body"/>
          </p:nvPr>
        </p:nvSpPr>
        <p:spPr>
          <a:xfrm>
            <a:off x="1016000" y="1219200"/>
            <a:ext cx="4990549" cy="4953000"/>
          </a:xfrm>
          <a:prstGeom prst="rect">
            <a:avLst/>
          </a:prstGeom>
          <a:noFill/>
          <a:ln>
            <a:noFill/>
          </a:ln>
        </p:spPr>
        <p:txBody>
          <a:bodyPr anchorCtr="0" anchor="t" bIns="0" lIns="0" spcFirstLastPara="1" rIns="0" wrap="square" tIns="0">
            <a:noAutofit/>
          </a:bodyPr>
          <a:lstStyle>
            <a:lvl1pPr indent="-406400" lvl="0" marL="457200" algn="l">
              <a:spcBef>
                <a:spcPts val="560"/>
              </a:spcBef>
              <a:spcAft>
                <a:spcPts val="0"/>
              </a:spcAft>
              <a:buClr>
                <a:srgbClr val="07336F"/>
              </a:buClr>
              <a:buSzPts val="2800"/>
              <a:buChar char="•"/>
              <a:defRPr b="0" sz="2800">
                <a:solidFill>
                  <a:srgbClr val="07336F"/>
                </a:solidFill>
              </a:defRPr>
            </a:lvl1pPr>
            <a:lvl2pPr indent="-381000" lvl="1" marL="914400" algn="l">
              <a:spcBef>
                <a:spcPts val="480"/>
              </a:spcBef>
              <a:spcAft>
                <a:spcPts val="0"/>
              </a:spcAft>
              <a:buClr>
                <a:srgbClr val="07336F"/>
              </a:buClr>
              <a:buSzPts val="2400"/>
              <a:buChar char="•"/>
              <a:defRPr sz="2400">
                <a:solidFill>
                  <a:srgbClr val="07336F"/>
                </a:solidFill>
              </a:defRPr>
            </a:lvl2pPr>
            <a:lvl3pPr indent="-355600" lvl="2" marL="1371600" algn="l">
              <a:spcBef>
                <a:spcPts val="400"/>
              </a:spcBef>
              <a:spcAft>
                <a:spcPts val="0"/>
              </a:spcAft>
              <a:buClr>
                <a:srgbClr val="07336F"/>
              </a:buClr>
              <a:buSzPts val="2000"/>
              <a:buChar char="•"/>
              <a:defRPr sz="2000">
                <a:solidFill>
                  <a:srgbClr val="07336F"/>
                </a:solidFill>
              </a:defRPr>
            </a:lvl3pPr>
            <a:lvl4pPr indent="-342900" lvl="3" marL="1828800" algn="l">
              <a:spcBef>
                <a:spcPts val="360"/>
              </a:spcBef>
              <a:spcAft>
                <a:spcPts val="0"/>
              </a:spcAft>
              <a:buClr>
                <a:srgbClr val="07336F"/>
              </a:buClr>
              <a:buSzPts val="1800"/>
              <a:buChar char="•"/>
              <a:defRPr sz="1800">
                <a:solidFill>
                  <a:srgbClr val="07336F"/>
                </a:solidFill>
              </a:defRPr>
            </a:lvl4pPr>
            <a:lvl5pPr indent="-330200" lvl="4" marL="2286000" algn="l">
              <a:spcBef>
                <a:spcPts val="320"/>
              </a:spcBef>
              <a:spcAft>
                <a:spcPts val="0"/>
              </a:spcAft>
              <a:buClr>
                <a:srgbClr val="07336F"/>
              </a:buClr>
              <a:buSzPts val="1600"/>
              <a:buChar char="•"/>
              <a:defRPr sz="1600">
                <a:solidFill>
                  <a:srgbClr val="07336F"/>
                </a:solidFill>
              </a:defRPr>
            </a:lvl5pPr>
            <a:lvl6pPr indent="-342900" lvl="5" marL="2743200" algn="l">
              <a:spcBef>
                <a:spcPts val="360"/>
              </a:spcBef>
              <a:spcAft>
                <a:spcPts val="0"/>
              </a:spcAft>
              <a:buClr>
                <a:srgbClr val="07336F"/>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41" name="Google Shape;141;p12"/>
          <p:cNvSpPr txBox="1"/>
          <p:nvPr>
            <p:ph idx="2" type="body"/>
          </p:nvPr>
        </p:nvSpPr>
        <p:spPr>
          <a:xfrm>
            <a:off x="6604000" y="1219200"/>
            <a:ext cx="4990549" cy="4953000"/>
          </a:xfrm>
          <a:prstGeom prst="rect">
            <a:avLst/>
          </a:prstGeom>
          <a:noFill/>
          <a:ln>
            <a:noFill/>
          </a:ln>
        </p:spPr>
        <p:txBody>
          <a:bodyPr anchorCtr="0" anchor="t" bIns="0" lIns="0" spcFirstLastPara="1" rIns="0" wrap="square" tIns="0">
            <a:noAutofit/>
          </a:bodyPr>
          <a:lstStyle>
            <a:lvl1pPr indent="-406400" lvl="0" marL="457200" algn="l">
              <a:spcBef>
                <a:spcPts val="560"/>
              </a:spcBef>
              <a:spcAft>
                <a:spcPts val="0"/>
              </a:spcAft>
              <a:buClr>
                <a:srgbClr val="07336F"/>
              </a:buClr>
              <a:buSzPts val="2800"/>
              <a:buChar char="•"/>
              <a:defRPr b="0" sz="2800">
                <a:solidFill>
                  <a:srgbClr val="07336F"/>
                </a:solidFill>
              </a:defRPr>
            </a:lvl1pPr>
            <a:lvl2pPr indent="-381000" lvl="1" marL="914400" algn="l">
              <a:spcBef>
                <a:spcPts val="480"/>
              </a:spcBef>
              <a:spcAft>
                <a:spcPts val="0"/>
              </a:spcAft>
              <a:buClr>
                <a:srgbClr val="07336F"/>
              </a:buClr>
              <a:buSzPts val="2400"/>
              <a:buChar char="•"/>
              <a:defRPr sz="2400">
                <a:solidFill>
                  <a:srgbClr val="07336F"/>
                </a:solidFill>
              </a:defRPr>
            </a:lvl2pPr>
            <a:lvl3pPr indent="-355600" lvl="2" marL="1371600" algn="l">
              <a:spcBef>
                <a:spcPts val="400"/>
              </a:spcBef>
              <a:spcAft>
                <a:spcPts val="0"/>
              </a:spcAft>
              <a:buClr>
                <a:srgbClr val="07336F"/>
              </a:buClr>
              <a:buSzPts val="2000"/>
              <a:buChar char="•"/>
              <a:defRPr sz="2000">
                <a:solidFill>
                  <a:srgbClr val="07336F"/>
                </a:solidFill>
              </a:defRPr>
            </a:lvl3pPr>
            <a:lvl4pPr indent="-342900" lvl="3" marL="1828800" algn="l">
              <a:spcBef>
                <a:spcPts val="360"/>
              </a:spcBef>
              <a:spcAft>
                <a:spcPts val="0"/>
              </a:spcAft>
              <a:buClr>
                <a:srgbClr val="07336F"/>
              </a:buClr>
              <a:buSzPts val="1800"/>
              <a:buChar char="•"/>
              <a:defRPr sz="1800">
                <a:solidFill>
                  <a:srgbClr val="07336F"/>
                </a:solidFill>
              </a:defRPr>
            </a:lvl4pPr>
            <a:lvl5pPr indent="-330200" lvl="4" marL="2286000" algn="l">
              <a:spcBef>
                <a:spcPts val="320"/>
              </a:spcBef>
              <a:spcAft>
                <a:spcPts val="0"/>
              </a:spcAft>
              <a:buClr>
                <a:srgbClr val="07336F"/>
              </a:buClr>
              <a:buSzPts val="1600"/>
              <a:buChar char="•"/>
              <a:defRPr sz="1600">
                <a:solidFill>
                  <a:srgbClr val="07336F"/>
                </a:solidFill>
              </a:defRPr>
            </a:lvl5pPr>
            <a:lvl6pPr indent="-342900" lvl="5" marL="2743200" algn="l">
              <a:spcBef>
                <a:spcPts val="360"/>
              </a:spcBef>
              <a:spcAft>
                <a:spcPts val="0"/>
              </a:spcAft>
              <a:buClr>
                <a:srgbClr val="07336F"/>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 Column, 2 Pic">
  <p:cSld name="2 Column, 2 Pic">
    <p:spTree>
      <p:nvGrpSpPr>
        <p:cNvPr id="142" name="Shape 142"/>
        <p:cNvGrpSpPr/>
        <p:nvPr/>
      </p:nvGrpSpPr>
      <p:grpSpPr>
        <a:xfrm>
          <a:off x="0" y="0"/>
          <a:ext cx="0" cy="0"/>
          <a:chOff x="0" y="0"/>
          <a:chExt cx="0" cy="0"/>
        </a:xfrm>
      </p:grpSpPr>
      <p:sp>
        <p:nvSpPr>
          <p:cNvPr id="143" name="Google Shape;143;p13"/>
          <p:cNvSpPr txBox="1"/>
          <p:nvPr>
            <p:ph type="title"/>
          </p:nvPr>
        </p:nvSpPr>
        <p:spPr>
          <a:xfrm>
            <a:off x="1003851" y="274638"/>
            <a:ext cx="10578549" cy="792162"/>
          </a:xfrm>
          <a:prstGeom prst="rect">
            <a:avLst/>
          </a:prstGeom>
          <a:noFill/>
          <a:ln>
            <a:noFill/>
          </a:ln>
        </p:spPr>
        <p:txBody>
          <a:bodyPr anchorCtr="0" anchor="ctr" bIns="0" lIns="0" spcFirstLastPara="1" rIns="0" wrap="square" tIns="0">
            <a:noAutofit/>
          </a:bodyPr>
          <a:lstStyle>
            <a:lvl1pPr lvl="0" algn="l">
              <a:spcBef>
                <a:spcPts val="0"/>
              </a:spcBef>
              <a:spcAft>
                <a:spcPts val="0"/>
              </a:spcAft>
              <a:buClr>
                <a:srgbClr val="0099D8"/>
              </a:buClr>
              <a:buSzPts val="32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4" name="Google Shape;144;p13"/>
          <p:cNvSpPr/>
          <p:nvPr>
            <p:ph idx="2" type="pic"/>
          </p:nvPr>
        </p:nvSpPr>
        <p:spPr>
          <a:xfrm>
            <a:off x="1016001" y="1219200"/>
            <a:ext cx="4978400" cy="1600200"/>
          </a:xfrm>
          <a:prstGeom prst="rect">
            <a:avLst/>
          </a:prstGeom>
          <a:solidFill>
            <a:srgbClr val="F2F2F2"/>
          </a:solidFill>
          <a:ln>
            <a:noFill/>
          </a:ln>
        </p:spPr>
        <p:txBody>
          <a:bodyPr anchorCtr="0" anchor="ctr" bIns="0" lIns="0" spcFirstLastPara="1" rIns="0" wrap="square" tIns="0">
            <a:noAutofit/>
          </a:bodyPr>
          <a:lstStyle>
            <a:lvl1pPr lvl="0" marR="0" rtl="0" algn="ctr">
              <a:spcBef>
                <a:spcPts val="400"/>
              </a:spcBef>
              <a:spcAft>
                <a:spcPts val="0"/>
              </a:spcAft>
              <a:buClr>
                <a:srgbClr val="7F7F7F"/>
              </a:buClr>
              <a:buSzPts val="2000"/>
              <a:buFont typeface="Arial"/>
              <a:buNone/>
              <a:defRPr b="0" i="0" sz="2000" u="none" cap="none" strike="noStrike">
                <a:solidFill>
                  <a:srgbClr val="7F7F7F"/>
                </a:solidFill>
                <a:latin typeface="Arial"/>
                <a:ea typeface="Arial"/>
                <a:cs typeface="Arial"/>
                <a:sym typeface="Arial"/>
              </a:defRPr>
            </a:lvl1pPr>
            <a:lvl2pPr lvl="1" marR="0" rtl="0" algn="l">
              <a:spcBef>
                <a:spcPts val="560"/>
              </a:spcBef>
              <a:spcAft>
                <a:spcPts val="0"/>
              </a:spcAft>
              <a:buClr>
                <a:srgbClr val="07336F"/>
              </a:buClr>
              <a:buSzPts val="2800"/>
              <a:buFont typeface="Arial"/>
              <a:buChar char="•"/>
              <a:defRPr b="0" i="0" sz="2800" u="none" cap="none" strike="noStrike">
                <a:solidFill>
                  <a:srgbClr val="07336F"/>
                </a:solidFill>
                <a:latin typeface="Arial"/>
                <a:ea typeface="Arial"/>
                <a:cs typeface="Arial"/>
                <a:sym typeface="Arial"/>
              </a:defRPr>
            </a:lvl2pPr>
            <a:lvl3pPr lvl="2" marR="0" rtl="0" algn="l">
              <a:spcBef>
                <a:spcPts val="480"/>
              </a:spcBef>
              <a:spcAft>
                <a:spcPts val="0"/>
              </a:spcAft>
              <a:buClr>
                <a:srgbClr val="07336F"/>
              </a:buClr>
              <a:buSzPts val="2400"/>
              <a:buFont typeface="Arial"/>
              <a:buChar char="•"/>
              <a:defRPr b="0" i="0" sz="2400" u="none" cap="none" strike="noStrike">
                <a:solidFill>
                  <a:srgbClr val="07336F"/>
                </a:solidFill>
                <a:latin typeface="Arial"/>
                <a:ea typeface="Arial"/>
                <a:cs typeface="Arial"/>
                <a:sym typeface="Arial"/>
              </a:defRPr>
            </a:lvl3pPr>
            <a:lvl4pPr lvl="3" marR="0" rtl="0" algn="l">
              <a:spcBef>
                <a:spcPts val="400"/>
              </a:spcBef>
              <a:spcAft>
                <a:spcPts val="0"/>
              </a:spcAft>
              <a:buClr>
                <a:srgbClr val="07336F"/>
              </a:buClr>
              <a:buSzPts val="2000"/>
              <a:buFont typeface="Arial"/>
              <a:buChar char="•"/>
              <a:defRPr b="0" i="0" sz="2000" u="none" cap="none" strike="noStrike">
                <a:solidFill>
                  <a:srgbClr val="07336F"/>
                </a:solidFill>
                <a:latin typeface="Arial"/>
                <a:ea typeface="Arial"/>
                <a:cs typeface="Arial"/>
                <a:sym typeface="Arial"/>
              </a:defRPr>
            </a:lvl4pPr>
            <a:lvl5pPr lvl="4" marR="0" rtl="0" algn="l">
              <a:spcBef>
                <a:spcPts val="360"/>
              </a:spcBef>
              <a:spcAft>
                <a:spcPts val="0"/>
              </a:spcAft>
              <a:buClr>
                <a:srgbClr val="07336F"/>
              </a:buClr>
              <a:buSzPts val="1800"/>
              <a:buFont typeface="Arial"/>
              <a:buChar char="•"/>
              <a:defRPr b="0" i="0" sz="1800" u="none" cap="none" strike="noStrike">
                <a:solidFill>
                  <a:srgbClr val="07336F"/>
                </a:solidFill>
                <a:latin typeface="Arial"/>
                <a:ea typeface="Arial"/>
                <a:cs typeface="Arial"/>
                <a:sym typeface="Arial"/>
              </a:defRPr>
            </a:lvl5pPr>
            <a:lvl6pPr lvl="5" marR="0" rtl="0" algn="l">
              <a:spcBef>
                <a:spcPts val="320"/>
              </a:spcBef>
              <a:spcAft>
                <a:spcPts val="0"/>
              </a:spcAft>
              <a:buClr>
                <a:srgbClr val="07336F"/>
              </a:buClr>
              <a:buSzPts val="1600"/>
              <a:buFont typeface="Arial"/>
              <a:buChar char="•"/>
              <a:defRPr b="0" i="0" sz="1600" u="none" cap="none" strike="noStrike">
                <a:solidFill>
                  <a:srgbClr val="07336F"/>
                </a:solidFill>
                <a:latin typeface="Calibri"/>
                <a:ea typeface="Calibri"/>
                <a:cs typeface="Calibri"/>
                <a:sym typeface="Calibri"/>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45" name="Google Shape;145;p13"/>
          <p:cNvSpPr/>
          <p:nvPr>
            <p:ph idx="3" type="pic"/>
          </p:nvPr>
        </p:nvSpPr>
        <p:spPr>
          <a:xfrm>
            <a:off x="6604000" y="1219200"/>
            <a:ext cx="4978400" cy="1600200"/>
          </a:xfrm>
          <a:prstGeom prst="rect">
            <a:avLst/>
          </a:prstGeom>
          <a:solidFill>
            <a:srgbClr val="F2F2F2"/>
          </a:solidFill>
          <a:ln>
            <a:noFill/>
          </a:ln>
        </p:spPr>
        <p:txBody>
          <a:bodyPr anchorCtr="0" anchor="ctr" bIns="0" lIns="0" spcFirstLastPara="1" rIns="0" wrap="square" tIns="0">
            <a:noAutofit/>
          </a:bodyPr>
          <a:lstStyle>
            <a:lvl1pPr lvl="0" marR="0" rtl="0" algn="ctr">
              <a:spcBef>
                <a:spcPts val="400"/>
              </a:spcBef>
              <a:spcAft>
                <a:spcPts val="0"/>
              </a:spcAft>
              <a:buClr>
                <a:srgbClr val="7F7F7F"/>
              </a:buClr>
              <a:buSzPts val="2000"/>
              <a:buFont typeface="Arial"/>
              <a:buNone/>
              <a:defRPr b="0" i="0" sz="2000" u="none" cap="none" strike="noStrike">
                <a:solidFill>
                  <a:srgbClr val="7F7F7F"/>
                </a:solidFill>
                <a:latin typeface="Arial"/>
                <a:ea typeface="Arial"/>
                <a:cs typeface="Arial"/>
                <a:sym typeface="Arial"/>
              </a:defRPr>
            </a:lvl1pPr>
            <a:lvl2pPr lvl="1" marR="0" rtl="0" algn="l">
              <a:spcBef>
                <a:spcPts val="560"/>
              </a:spcBef>
              <a:spcAft>
                <a:spcPts val="0"/>
              </a:spcAft>
              <a:buClr>
                <a:srgbClr val="07336F"/>
              </a:buClr>
              <a:buSzPts val="2800"/>
              <a:buFont typeface="Arial"/>
              <a:buChar char="•"/>
              <a:defRPr b="0" i="0" sz="2800" u="none" cap="none" strike="noStrike">
                <a:solidFill>
                  <a:srgbClr val="07336F"/>
                </a:solidFill>
                <a:latin typeface="Arial"/>
                <a:ea typeface="Arial"/>
                <a:cs typeface="Arial"/>
                <a:sym typeface="Arial"/>
              </a:defRPr>
            </a:lvl2pPr>
            <a:lvl3pPr lvl="2" marR="0" rtl="0" algn="l">
              <a:spcBef>
                <a:spcPts val="480"/>
              </a:spcBef>
              <a:spcAft>
                <a:spcPts val="0"/>
              </a:spcAft>
              <a:buClr>
                <a:srgbClr val="07336F"/>
              </a:buClr>
              <a:buSzPts val="2400"/>
              <a:buFont typeface="Arial"/>
              <a:buChar char="•"/>
              <a:defRPr b="0" i="0" sz="2400" u="none" cap="none" strike="noStrike">
                <a:solidFill>
                  <a:srgbClr val="07336F"/>
                </a:solidFill>
                <a:latin typeface="Arial"/>
                <a:ea typeface="Arial"/>
                <a:cs typeface="Arial"/>
                <a:sym typeface="Arial"/>
              </a:defRPr>
            </a:lvl3pPr>
            <a:lvl4pPr lvl="3" marR="0" rtl="0" algn="l">
              <a:spcBef>
                <a:spcPts val="400"/>
              </a:spcBef>
              <a:spcAft>
                <a:spcPts val="0"/>
              </a:spcAft>
              <a:buClr>
                <a:srgbClr val="07336F"/>
              </a:buClr>
              <a:buSzPts val="2000"/>
              <a:buFont typeface="Arial"/>
              <a:buChar char="•"/>
              <a:defRPr b="0" i="0" sz="2000" u="none" cap="none" strike="noStrike">
                <a:solidFill>
                  <a:srgbClr val="07336F"/>
                </a:solidFill>
                <a:latin typeface="Arial"/>
                <a:ea typeface="Arial"/>
                <a:cs typeface="Arial"/>
                <a:sym typeface="Arial"/>
              </a:defRPr>
            </a:lvl4pPr>
            <a:lvl5pPr lvl="4" marR="0" rtl="0" algn="l">
              <a:spcBef>
                <a:spcPts val="360"/>
              </a:spcBef>
              <a:spcAft>
                <a:spcPts val="0"/>
              </a:spcAft>
              <a:buClr>
                <a:srgbClr val="07336F"/>
              </a:buClr>
              <a:buSzPts val="1800"/>
              <a:buFont typeface="Arial"/>
              <a:buChar char="•"/>
              <a:defRPr b="0" i="0" sz="1800" u="none" cap="none" strike="noStrike">
                <a:solidFill>
                  <a:srgbClr val="07336F"/>
                </a:solidFill>
                <a:latin typeface="Arial"/>
                <a:ea typeface="Arial"/>
                <a:cs typeface="Arial"/>
                <a:sym typeface="Arial"/>
              </a:defRPr>
            </a:lvl5pPr>
            <a:lvl6pPr lvl="5" marR="0" rtl="0" algn="l">
              <a:spcBef>
                <a:spcPts val="320"/>
              </a:spcBef>
              <a:spcAft>
                <a:spcPts val="0"/>
              </a:spcAft>
              <a:buClr>
                <a:srgbClr val="07336F"/>
              </a:buClr>
              <a:buSzPts val="1600"/>
              <a:buFont typeface="Arial"/>
              <a:buChar char="•"/>
              <a:defRPr b="0" i="0" sz="1600" u="none" cap="none" strike="noStrike">
                <a:solidFill>
                  <a:srgbClr val="07336F"/>
                </a:solidFill>
                <a:latin typeface="Calibri"/>
                <a:ea typeface="Calibri"/>
                <a:cs typeface="Calibri"/>
                <a:sym typeface="Calibri"/>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46" name="Google Shape;146;p13"/>
          <p:cNvSpPr txBox="1"/>
          <p:nvPr>
            <p:ph idx="1" type="body"/>
          </p:nvPr>
        </p:nvSpPr>
        <p:spPr>
          <a:xfrm>
            <a:off x="1003851" y="3048000"/>
            <a:ext cx="4990549" cy="3124200"/>
          </a:xfrm>
          <a:prstGeom prst="rect">
            <a:avLst/>
          </a:prstGeom>
          <a:noFill/>
          <a:ln>
            <a:noFill/>
          </a:ln>
        </p:spPr>
        <p:txBody>
          <a:bodyPr anchorCtr="0" anchor="t" bIns="0" lIns="0" spcFirstLastPara="1" rIns="0" wrap="square" tIns="0">
            <a:noAutofit/>
          </a:bodyPr>
          <a:lstStyle>
            <a:lvl1pPr indent="-406400" lvl="0" marL="457200" algn="l">
              <a:spcBef>
                <a:spcPts val="560"/>
              </a:spcBef>
              <a:spcAft>
                <a:spcPts val="0"/>
              </a:spcAft>
              <a:buClr>
                <a:srgbClr val="07336F"/>
              </a:buClr>
              <a:buSzPts val="2800"/>
              <a:buChar char="•"/>
              <a:defRPr b="0" sz="2800">
                <a:solidFill>
                  <a:srgbClr val="07336F"/>
                </a:solidFill>
              </a:defRPr>
            </a:lvl1pPr>
            <a:lvl2pPr indent="-381000" lvl="1" marL="914400" algn="l">
              <a:spcBef>
                <a:spcPts val="480"/>
              </a:spcBef>
              <a:spcAft>
                <a:spcPts val="0"/>
              </a:spcAft>
              <a:buClr>
                <a:srgbClr val="07336F"/>
              </a:buClr>
              <a:buSzPts val="2400"/>
              <a:buChar char="•"/>
              <a:defRPr sz="2400">
                <a:solidFill>
                  <a:srgbClr val="07336F"/>
                </a:solidFill>
              </a:defRPr>
            </a:lvl2pPr>
            <a:lvl3pPr indent="-355600" lvl="2" marL="1371600" algn="l">
              <a:spcBef>
                <a:spcPts val="400"/>
              </a:spcBef>
              <a:spcAft>
                <a:spcPts val="0"/>
              </a:spcAft>
              <a:buClr>
                <a:srgbClr val="07336F"/>
              </a:buClr>
              <a:buSzPts val="2000"/>
              <a:buChar char="•"/>
              <a:defRPr sz="2000">
                <a:solidFill>
                  <a:srgbClr val="07336F"/>
                </a:solidFill>
              </a:defRPr>
            </a:lvl3pPr>
            <a:lvl4pPr indent="-342900" lvl="3" marL="1828800" algn="l">
              <a:spcBef>
                <a:spcPts val="360"/>
              </a:spcBef>
              <a:spcAft>
                <a:spcPts val="0"/>
              </a:spcAft>
              <a:buClr>
                <a:srgbClr val="07336F"/>
              </a:buClr>
              <a:buSzPts val="1800"/>
              <a:buChar char="•"/>
              <a:defRPr sz="1800">
                <a:solidFill>
                  <a:srgbClr val="07336F"/>
                </a:solidFill>
              </a:defRPr>
            </a:lvl4pPr>
            <a:lvl5pPr indent="-330200" lvl="4" marL="2286000" algn="l">
              <a:spcBef>
                <a:spcPts val="320"/>
              </a:spcBef>
              <a:spcAft>
                <a:spcPts val="0"/>
              </a:spcAft>
              <a:buClr>
                <a:srgbClr val="07336F"/>
              </a:buClr>
              <a:buSzPts val="1600"/>
              <a:buChar char="•"/>
              <a:defRPr sz="1600">
                <a:solidFill>
                  <a:srgbClr val="07336F"/>
                </a:solidFill>
              </a:defRPr>
            </a:lvl5pPr>
            <a:lvl6pPr indent="-342900" lvl="5" marL="2743200" algn="l">
              <a:spcBef>
                <a:spcPts val="360"/>
              </a:spcBef>
              <a:spcAft>
                <a:spcPts val="0"/>
              </a:spcAft>
              <a:buClr>
                <a:srgbClr val="07336F"/>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47" name="Google Shape;147;p13"/>
          <p:cNvSpPr txBox="1"/>
          <p:nvPr>
            <p:ph idx="4" type="body"/>
          </p:nvPr>
        </p:nvSpPr>
        <p:spPr>
          <a:xfrm>
            <a:off x="6604000" y="3048000"/>
            <a:ext cx="4990549" cy="3124200"/>
          </a:xfrm>
          <a:prstGeom prst="rect">
            <a:avLst/>
          </a:prstGeom>
          <a:noFill/>
          <a:ln>
            <a:noFill/>
          </a:ln>
        </p:spPr>
        <p:txBody>
          <a:bodyPr anchorCtr="0" anchor="t" bIns="0" lIns="0" spcFirstLastPara="1" rIns="0" wrap="square" tIns="0">
            <a:noAutofit/>
          </a:bodyPr>
          <a:lstStyle>
            <a:lvl1pPr indent="-406400" lvl="0" marL="457200" algn="l">
              <a:spcBef>
                <a:spcPts val="560"/>
              </a:spcBef>
              <a:spcAft>
                <a:spcPts val="0"/>
              </a:spcAft>
              <a:buClr>
                <a:srgbClr val="07336F"/>
              </a:buClr>
              <a:buSzPts val="2800"/>
              <a:buChar char="•"/>
              <a:defRPr b="0" sz="2800">
                <a:solidFill>
                  <a:srgbClr val="07336F"/>
                </a:solidFill>
              </a:defRPr>
            </a:lvl1pPr>
            <a:lvl2pPr indent="-381000" lvl="1" marL="914400" algn="l">
              <a:spcBef>
                <a:spcPts val="480"/>
              </a:spcBef>
              <a:spcAft>
                <a:spcPts val="0"/>
              </a:spcAft>
              <a:buClr>
                <a:srgbClr val="07336F"/>
              </a:buClr>
              <a:buSzPts val="2400"/>
              <a:buChar char="•"/>
              <a:defRPr sz="2400">
                <a:solidFill>
                  <a:srgbClr val="07336F"/>
                </a:solidFill>
              </a:defRPr>
            </a:lvl2pPr>
            <a:lvl3pPr indent="-355600" lvl="2" marL="1371600" algn="l">
              <a:spcBef>
                <a:spcPts val="400"/>
              </a:spcBef>
              <a:spcAft>
                <a:spcPts val="0"/>
              </a:spcAft>
              <a:buClr>
                <a:srgbClr val="07336F"/>
              </a:buClr>
              <a:buSzPts val="2000"/>
              <a:buChar char="•"/>
              <a:defRPr sz="2000">
                <a:solidFill>
                  <a:srgbClr val="07336F"/>
                </a:solidFill>
              </a:defRPr>
            </a:lvl3pPr>
            <a:lvl4pPr indent="-342900" lvl="3" marL="1828800" algn="l">
              <a:spcBef>
                <a:spcPts val="360"/>
              </a:spcBef>
              <a:spcAft>
                <a:spcPts val="0"/>
              </a:spcAft>
              <a:buClr>
                <a:srgbClr val="07336F"/>
              </a:buClr>
              <a:buSzPts val="1800"/>
              <a:buChar char="•"/>
              <a:defRPr sz="1800">
                <a:solidFill>
                  <a:srgbClr val="07336F"/>
                </a:solidFill>
              </a:defRPr>
            </a:lvl4pPr>
            <a:lvl5pPr indent="-330200" lvl="4" marL="2286000" algn="l">
              <a:spcBef>
                <a:spcPts val="320"/>
              </a:spcBef>
              <a:spcAft>
                <a:spcPts val="0"/>
              </a:spcAft>
              <a:buClr>
                <a:srgbClr val="07336F"/>
              </a:buClr>
              <a:buSzPts val="1600"/>
              <a:buChar char="•"/>
              <a:defRPr sz="1600">
                <a:solidFill>
                  <a:srgbClr val="07336F"/>
                </a:solidFill>
              </a:defRPr>
            </a:lvl5pPr>
            <a:lvl6pPr indent="-342900" lvl="5" marL="2743200" algn="l">
              <a:spcBef>
                <a:spcPts val="360"/>
              </a:spcBef>
              <a:spcAft>
                <a:spcPts val="0"/>
              </a:spcAft>
              <a:buClr>
                <a:srgbClr val="07336F"/>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 Column">
  <p:cSld name="3 Column">
    <p:spTree>
      <p:nvGrpSpPr>
        <p:cNvPr id="148" name="Shape 148"/>
        <p:cNvGrpSpPr/>
        <p:nvPr/>
      </p:nvGrpSpPr>
      <p:grpSpPr>
        <a:xfrm>
          <a:off x="0" y="0"/>
          <a:ext cx="0" cy="0"/>
          <a:chOff x="0" y="0"/>
          <a:chExt cx="0" cy="0"/>
        </a:xfrm>
      </p:grpSpPr>
      <p:sp>
        <p:nvSpPr>
          <p:cNvPr id="149" name="Google Shape;149;p14"/>
          <p:cNvSpPr txBox="1"/>
          <p:nvPr>
            <p:ph type="title"/>
          </p:nvPr>
        </p:nvSpPr>
        <p:spPr>
          <a:xfrm>
            <a:off x="1003851" y="274638"/>
            <a:ext cx="10578549" cy="792162"/>
          </a:xfrm>
          <a:prstGeom prst="rect">
            <a:avLst/>
          </a:prstGeom>
          <a:noFill/>
          <a:ln>
            <a:noFill/>
          </a:ln>
        </p:spPr>
        <p:txBody>
          <a:bodyPr anchorCtr="0" anchor="ctr" bIns="0" lIns="0" spcFirstLastPara="1" rIns="0" wrap="square" tIns="0">
            <a:noAutofit/>
          </a:bodyPr>
          <a:lstStyle>
            <a:lvl1pPr lvl="0" algn="l">
              <a:spcBef>
                <a:spcPts val="0"/>
              </a:spcBef>
              <a:spcAft>
                <a:spcPts val="0"/>
              </a:spcAft>
              <a:buClr>
                <a:srgbClr val="0099D8"/>
              </a:buClr>
              <a:buSzPts val="32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50" name="Google Shape;150;p14"/>
          <p:cNvSpPr txBox="1"/>
          <p:nvPr>
            <p:ph idx="1" type="body"/>
          </p:nvPr>
        </p:nvSpPr>
        <p:spPr>
          <a:xfrm>
            <a:off x="1003851" y="1219200"/>
            <a:ext cx="3263349" cy="4953000"/>
          </a:xfrm>
          <a:prstGeom prst="rect">
            <a:avLst/>
          </a:prstGeom>
          <a:noFill/>
          <a:ln>
            <a:noFill/>
          </a:ln>
        </p:spPr>
        <p:txBody>
          <a:bodyPr anchorCtr="0" anchor="t" bIns="0" lIns="0" spcFirstLastPara="1" rIns="0" wrap="square" tIns="0">
            <a:noAutofit/>
          </a:bodyPr>
          <a:lstStyle>
            <a:lvl1pPr indent="-406400" lvl="0" marL="457200" algn="l">
              <a:spcBef>
                <a:spcPts val="560"/>
              </a:spcBef>
              <a:spcAft>
                <a:spcPts val="0"/>
              </a:spcAft>
              <a:buClr>
                <a:srgbClr val="07336F"/>
              </a:buClr>
              <a:buSzPts val="2800"/>
              <a:buChar char="•"/>
              <a:defRPr b="0" sz="2800">
                <a:solidFill>
                  <a:srgbClr val="07336F"/>
                </a:solidFill>
              </a:defRPr>
            </a:lvl1pPr>
            <a:lvl2pPr indent="-381000" lvl="1" marL="914400" algn="l">
              <a:spcBef>
                <a:spcPts val="480"/>
              </a:spcBef>
              <a:spcAft>
                <a:spcPts val="0"/>
              </a:spcAft>
              <a:buClr>
                <a:srgbClr val="07336F"/>
              </a:buClr>
              <a:buSzPts val="2400"/>
              <a:buChar char="•"/>
              <a:defRPr sz="2400">
                <a:solidFill>
                  <a:srgbClr val="07336F"/>
                </a:solidFill>
              </a:defRPr>
            </a:lvl2pPr>
            <a:lvl3pPr indent="-355600" lvl="2" marL="1371600" algn="l">
              <a:spcBef>
                <a:spcPts val="400"/>
              </a:spcBef>
              <a:spcAft>
                <a:spcPts val="0"/>
              </a:spcAft>
              <a:buClr>
                <a:srgbClr val="07336F"/>
              </a:buClr>
              <a:buSzPts val="2000"/>
              <a:buChar char="•"/>
              <a:defRPr sz="2000">
                <a:solidFill>
                  <a:srgbClr val="07336F"/>
                </a:solidFill>
              </a:defRPr>
            </a:lvl3pPr>
            <a:lvl4pPr indent="-342900" lvl="3" marL="1828800" algn="l">
              <a:spcBef>
                <a:spcPts val="360"/>
              </a:spcBef>
              <a:spcAft>
                <a:spcPts val="0"/>
              </a:spcAft>
              <a:buClr>
                <a:srgbClr val="07336F"/>
              </a:buClr>
              <a:buSzPts val="1800"/>
              <a:buChar char="•"/>
              <a:defRPr sz="1800">
                <a:solidFill>
                  <a:srgbClr val="07336F"/>
                </a:solidFill>
              </a:defRPr>
            </a:lvl4pPr>
            <a:lvl5pPr indent="-330200" lvl="4" marL="2286000" algn="l">
              <a:spcBef>
                <a:spcPts val="320"/>
              </a:spcBef>
              <a:spcAft>
                <a:spcPts val="0"/>
              </a:spcAft>
              <a:buClr>
                <a:srgbClr val="07336F"/>
              </a:buClr>
              <a:buSzPts val="1600"/>
              <a:buChar char="•"/>
              <a:defRPr sz="1600">
                <a:solidFill>
                  <a:srgbClr val="07336F"/>
                </a:solidFill>
              </a:defRPr>
            </a:lvl5pPr>
            <a:lvl6pPr indent="-342900" lvl="5" marL="2743200" algn="l">
              <a:spcBef>
                <a:spcPts val="360"/>
              </a:spcBef>
              <a:spcAft>
                <a:spcPts val="0"/>
              </a:spcAft>
              <a:buClr>
                <a:srgbClr val="07336F"/>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51" name="Google Shape;151;p14"/>
          <p:cNvSpPr txBox="1"/>
          <p:nvPr>
            <p:ph idx="2" type="body"/>
          </p:nvPr>
        </p:nvSpPr>
        <p:spPr>
          <a:xfrm>
            <a:off x="8331200" y="1219200"/>
            <a:ext cx="3263349" cy="4953000"/>
          </a:xfrm>
          <a:prstGeom prst="rect">
            <a:avLst/>
          </a:prstGeom>
          <a:noFill/>
          <a:ln>
            <a:noFill/>
          </a:ln>
        </p:spPr>
        <p:txBody>
          <a:bodyPr anchorCtr="0" anchor="t" bIns="0" lIns="0" spcFirstLastPara="1" rIns="0" wrap="square" tIns="0">
            <a:noAutofit/>
          </a:bodyPr>
          <a:lstStyle>
            <a:lvl1pPr indent="-406400" lvl="0" marL="457200" algn="l">
              <a:spcBef>
                <a:spcPts val="560"/>
              </a:spcBef>
              <a:spcAft>
                <a:spcPts val="0"/>
              </a:spcAft>
              <a:buClr>
                <a:srgbClr val="07336F"/>
              </a:buClr>
              <a:buSzPts val="2800"/>
              <a:buChar char="•"/>
              <a:defRPr b="0" sz="2800">
                <a:solidFill>
                  <a:srgbClr val="07336F"/>
                </a:solidFill>
              </a:defRPr>
            </a:lvl1pPr>
            <a:lvl2pPr indent="-381000" lvl="1" marL="914400" algn="l">
              <a:spcBef>
                <a:spcPts val="480"/>
              </a:spcBef>
              <a:spcAft>
                <a:spcPts val="0"/>
              </a:spcAft>
              <a:buClr>
                <a:srgbClr val="07336F"/>
              </a:buClr>
              <a:buSzPts val="2400"/>
              <a:buChar char="•"/>
              <a:defRPr sz="2400">
                <a:solidFill>
                  <a:srgbClr val="07336F"/>
                </a:solidFill>
              </a:defRPr>
            </a:lvl2pPr>
            <a:lvl3pPr indent="-355600" lvl="2" marL="1371600" algn="l">
              <a:spcBef>
                <a:spcPts val="400"/>
              </a:spcBef>
              <a:spcAft>
                <a:spcPts val="0"/>
              </a:spcAft>
              <a:buClr>
                <a:srgbClr val="07336F"/>
              </a:buClr>
              <a:buSzPts val="2000"/>
              <a:buChar char="•"/>
              <a:defRPr sz="2000">
                <a:solidFill>
                  <a:srgbClr val="07336F"/>
                </a:solidFill>
              </a:defRPr>
            </a:lvl3pPr>
            <a:lvl4pPr indent="-342900" lvl="3" marL="1828800" algn="l">
              <a:spcBef>
                <a:spcPts val="360"/>
              </a:spcBef>
              <a:spcAft>
                <a:spcPts val="0"/>
              </a:spcAft>
              <a:buClr>
                <a:srgbClr val="07336F"/>
              </a:buClr>
              <a:buSzPts val="1800"/>
              <a:buChar char="•"/>
              <a:defRPr sz="1800">
                <a:solidFill>
                  <a:srgbClr val="07336F"/>
                </a:solidFill>
              </a:defRPr>
            </a:lvl4pPr>
            <a:lvl5pPr indent="-330200" lvl="4" marL="2286000" algn="l">
              <a:spcBef>
                <a:spcPts val="320"/>
              </a:spcBef>
              <a:spcAft>
                <a:spcPts val="0"/>
              </a:spcAft>
              <a:buClr>
                <a:srgbClr val="07336F"/>
              </a:buClr>
              <a:buSzPts val="1600"/>
              <a:buChar char="•"/>
              <a:defRPr sz="1600">
                <a:solidFill>
                  <a:srgbClr val="07336F"/>
                </a:solidFill>
              </a:defRPr>
            </a:lvl5pPr>
            <a:lvl6pPr indent="-342900" lvl="5" marL="2743200" algn="l">
              <a:spcBef>
                <a:spcPts val="360"/>
              </a:spcBef>
              <a:spcAft>
                <a:spcPts val="0"/>
              </a:spcAft>
              <a:buClr>
                <a:srgbClr val="07336F"/>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52" name="Google Shape;152;p14"/>
          <p:cNvSpPr txBox="1"/>
          <p:nvPr>
            <p:ph idx="3" type="body"/>
          </p:nvPr>
        </p:nvSpPr>
        <p:spPr>
          <a:xfrm>
            <a:off x="4667526" y="1219200"/>
            <a:ext cx="3263349" cy="4953000"/>
          </a:xfrm>
          <a:prstGeom prst="rect">
            <a:avLst/>
          </a:prstGeom>
          <a:noFill/>
          <a:ln>
            <a:noFill/>
          </a:ln>
        </p:spPr>
        <p:txBody>
          <a:bodyPr anchorCtr="0" anchor="t" bIns="0" lIns="0" spcFirstLastPara="1" rIns="0" wrap="square" tIns="0">
            <a:noAutofit/>
          </a:bodyPr>
          <a:lstStyle>
            <a:lvl1pPr indent="-406400" lvl="0" marL="457200" algn="l">
              <a:spcBef>
                <a:spcPts val="560"/>
              </a:spcBef>
              <a:spcAft>
                <a:spcPts val="0"/>
              </a:spcAft>
              <a:buClr>
                <a:srgbClr val="07336F"/>
              </a:buClr>
              <a:buSzPts val="2800"/>
              <a:buChar char="•"/>
              <a:defRPr b="0" sz="2800">
                <a:solidFill>
                  <a:srgbClr val="07336F"/>
                </a:solidFill>
              </a:defRPr>
            </a:lvl1pPr>
            <a:lvl2pPr indent="-381000" lvl="1" marL="914400" algn="l">
              <a:spcBef>
                <a:spcPts val="480"/>
              </a:spcBef>
              <a:spcAft>
                <a:spcPts val="0"/>
              </a:spcAft>
              <a:buClr>
                <a:srgbClr val="07336F"/>
              </a:buClr>
              <a:buSzPts val="2400"/>
              <a:buChar char="•"/>
              <a:defRPr sz="2400">
                <a:solidFill>
                  <a:srgbClr val="07336F"/>
                </a:solidFill>
              </a:defRPr>
            </a:lvl2pPr>
            <a:lvl3pPr indent="-355600" lvl="2" marL="1371600" algn="l">
              <a:spcBef>
                <a:spcPts val="400"/>
              </a:spcBef>
              <a:spcAft>
                <a:spcPts val="0"/>
              </a:spcAft>
              <a:buClr>
                <a:srgbClr val="07336F"/>
              </a:buClr>
              <a:buSzPts val="2000"/>
              <a:buChar char="•"/>
              <a:defRPr sz="2000">
                <a:solidFill>
                  <a:srgbClr val="07336F"/>
                </a:solidFill>
              </a:defRPr>
            </a:lvl3pPr>
            <a:lvl4pPr indent="-342900" lvl="3" marL="1828800" algn="l">
              <a:spcBef>
                <a:spcPts val="360"/>
              </a:spcBef>
              <a:spcAft>
                <a:spcPts val="0"/>
              </a:spcAft>
              <a:buClr>
                <a:srgbClr val="07336F"/>
              </a:buClr>
              <a:buSzPts val="1800"/>
              <a:buChar char="•"/>
              <a:defRPr sz="1800">
                <a:solidFill>
                  <a:srgbClr val="07336F"/>
                </a:solidFill>
              </a:defRPr>
            </a:lvl4pPr>
            <a:lvl5pPr indent="-330200" lvl="4" marL="2286000" algn="l">
              <a:spcBef>
                <a:spcPts val="320"/>
              </a:spcBef>
              <a:spcAft>
                <a:spcPts val="0"/>
              </a:spcAft>
              <a:buClr>
                <a:srgbClr val="07336F"/>
              </a:buClr>
              <a:buSzPts val="1600"/>
              <a:buChar char="•"/>
              <a:defRPr sz="1600">
                <a:solidFill>
                  <a:srgbClr val="07336F"/>
                </a:solidFill>
              </a:defRPr>
            </a:lvl5pPr>
            <a:lvl6pPr indent="-342900" lvl="5" marL="2743200" algn="l">
              <a:spcBef>
                <a:spcPts val="360"/>
              </a:spcBef>
              <a:spcAft>
                <a:spcPts val="0"/>
              </a:spcAft>
              <a:buClr>
                <a:srgbClr val="07336F"/>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 Column, 3 Pic">
  <p:cSld name="3 Column, 3 Pic">
    <p:spTree>
      <p:nvGrpSpPr>
        <p:cNvPr id="153" name="Shape 153"/>
        <p:cNvGrpSpPr/>
        <p:nvPr/>
      </p:nvGrpSpPr>
      <p:grpSpPr>
        <a:xfrm>
          <a:off x="0" y="0"/>
          <a:ext cx="0" cy="0"/>
          <a:chOff x="0" y="0"/>
          <a:chExt cx="0" cy="0"/>
        </a:xfrm>
      </p:grpSpPr>
      <p:sp>
        <p:nvSpPr>
          <p:cNvPr id="154" name="Google Shape;154;p15"/>
          <p:cNvSpPr txBox="1"/>
          <p:nvPr>
            <p:ph type="title"/>
          </p:nvPr>
        </p:nvSpPr>
        <p:spPr>
          <a:xfrm>
            <a:off x="1003851" y="274638"/>
            <a:ext cx="10578549" cy="792162"/>
          </a:xfrm>
          <a:prstGeom prst="rect">
            <a:avLst/>
          </a:prstGeom>
          <a:noFill/>
          <a:ln>
            <a:noFill/>
          </a:ln>
        </p:spPr>
        <p:txBody>
          <a:bodyPr anchorCtr="0" anchor="ctr" bIns="0" lIns="0" spcFirstLastPara="1" rIns="0" wrap="square" tIns="0">
            <a:noAutofit/>
          </a:bodyPr>
          <a:lstStyle>
            <a:lvl1pPr lvl="0" algn="l">
              <a:spcBef>
                <a:spcPts val="0"/>
              </a:spcBef>
              <a:spcAft>
                <a:spcPts val="0"/>
              </a:spcAft>
              <a:buClr>
                <a:srgbClr val="0099D8"/>
              </a:buClr>
              <a:buSzPts val="32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55" name="Google Shape;155;p15"/>
          <p:cNvSpPr/>
          <p:nvPr>
            <p:ph idx="2" type="pic"/>
          </p:nvPr>
        </p:nvSpPr>
        <p:spPr>
          <a:xfrm>
            <a:off x="1016000" y="1219200"/>
            <a:ext cx="3247251" cy="1600200"/>
          </a:xfrm>
          <a:prstGeom prst="rect">
            <a:avLst/>
          </a:prstGeom>
          <a:solidFill>
            <a:srgbClr val="F2F2F2"/>
          </a:solidFill>
          <a:ln>
            <a:noFill/>
          </a:ln>
        </p:spPr>
        <p:txBody>
          <a:bodyPr anchorCtr="0" anchor="ctr" bIns="0" lIns="0" spcFirstLastPara="1" rIns="0" wrap="square" tIns="0">
            <a:noAutofit/>
          </a:bodyPr>
          <a:lstStyle>
            <a:lvl1pPr lvl="0" marR="0" rtl="0" algn="ctr">
              <a:spcBef>
                <a:spcPts val="400"/>
              </a:spcBef>
              <a:spcAft>
                <a:spcPts val="0"/>
              </a:spcAft>
              <a:buClr>
                <a:srgbClr val="7F7F7F"/>
              </a:buClr>
              <a:buSzPts val="2000"/>
              <a:buFont typeface="Arial"/>
              <a:buNone/>
              <a:defRPr b="0" i="0" sz="2000" u="none" cap="none" strike="noStrike">
                <a:solidFill>
                  <a:srgbClr val="7F7F7F"/>
                </a:solidFill>
                <a:latin typeface="Arial"/>
                <a:ea typeface="Arial"/>
                <a:cs typeface="Arial"/>
                <a:sym typeface="Arial"/>
              </a:defRPr>
            </a:lvl1pPr>
            <a:lvl2pPr lvl="1" marR="0" rtl="0" algn="l">
              <a:spcBef>
                <a:spcPts val="560"/>
              </a:spcBef>
              <a:spcAft>
                <a:spcPts val="0"/>
              </a:spcAft>
              <a:buClr>
                <a:srgbClr val="07336F"/>
              </a:buClr>
              <a:buSzPts val="2800"/>
              <a:buFont typeface="Arial"/>
              <a:buChar char="•"/>
              <a:defRPr b="0" i="0" sz="2800" u="none" cap="none" strike="noStrike">
                <a:solidFill>
                  <a:srgbClr val="07336F"/>
                </a:solidFill>
                <a:latin typeface="Arial"/>
                <a:ea typeface="Arial"/>
                <a:cs typeface="Arial"/>
                <a:sym typeface="Arial"/>
              </a:defRPr>
            </a:lvl2pPr>
            <a:lvl3pPr lvl="2" marR="0" rtl="0" algn="l">
              <a:spcBef>
                <a:spcPts val="480"/>
              </a:spcBef>
              <a:spcAft>
                <a:spcPts val="0"/>
              </a:spcAft>
              <a:buClr>
                <a:srgbClr val="07336F"/>
              </a:buClr>
              <a:buSzPts val="2400"/>
              <a:buFont typeface="Arial"/>
              <a:buChar char="•"/>
              <a:defRPr b="0" i="0" sz="2400" u="none" cap="none" strike="noStrike">
                <a:solidFill>
                  <a:srgbClr val="07336F"/>
                </a:solidFill>
                <a:latin typeface="Arial"/>
                <a:ea typeface="Arial"/>
                <a:cs typeface="Arial"/>
                <a:sym typeface="Arial"/>
              </a:defRPr>
            </a:lvl3pPr>
            <a:lvl4pPr lvl="3" marR="0" rtl="0" algn="l">
              <a:spcBef>
                <a:spcPts val="400"/>
              </a:spcBef>
              <a:spcAft>
                <a:spcPts val="0"/>
              </a:spcAft>
              <a:buClr>
                <a:srgbClr val="07336F"/>
              </a:buClr>
              <a:buSzPts val="2000"/>
              <a:buFont typeface="Arial"/>
              <a:buChar char="•"/>
              <a:defRPr b="0" i="0" sz="2000" u="none" cap="none" strike="noStrike">
                <a:solidFill>
                  <a:srgbClr val="07336F"/>
                </a:solidFill>
                <a:latin typeface="Arial"/>
                <a:ea typeface="Arial"/>
                <a:cs typeface="Arial"/>
                <a:sym typeface="Arial"/>
              </a:defRPr>
            </a:lvl4pPr>
            <a:lvl5pPr lvl="4" marR="0" rtl="0" algn="l">
              <a:spcBef>
                <a:spcPts val="360"/>
              </a:spcBef>
              <a:spcAft>
                <a:spcPts val="0"/>
              </a:spcAft>
              <a:buClr>
                <a:srgbClr val="07336F"/>
              </a:buClr>
              <a:buSzPts val="1800"/>
              <a:buFont typeface="Arial"/>
              <a:buChar char="•"/>
              <a:defRPr b="0" i="0" sz="1800" u="none" cap="none" strike="noStrike">
                <a:solidFill>
                  <a:srgbClr val="07336F"/>
                </a:solidFill>
                <a:latin typeface="Arial"/>
                <a:ea typeface="Arial"/>
                <a:cs typeface="Arial"/>
                <a:sym typeface="Arial"/>
              </a:defRPr>
            </a:lvl5pPr>
            <a:lvl6pPr lvl="5" marR="0" rtl="0" algn="l">
              <a:spcBef>
                <a:spcPts val="320"/>
              </a:spcBef>
              <a:spcAft>
                <a:spcPts val="0"/>
              </a:spcAft>
              <a:buClr>
                <a:srgbClr val="07336F"/>
              </a:buClr>
              <a:buSzPts val="1600"/>
              <a:buFont typeface="Arial"/>
              <a:buChar char="•"/>
              <a:defRPr b="0" i="0" sz="1600" u="none" cap="none" strike="noStrike">
                <a:solidFill>
                  <a:srgbClr val="07336F"/>
                </a:solidFill>
                <a:latin typeface="Calibri"/>
                <a:ea typeface="Calibri"/>
                <a:cs typeface="Calibri"/>
                <a:sym typeface="Calibri"/>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56" name="Google Shape;156;p15"/>
          <p:cNvSpPr/>
          <p:nvPr>
            <p:ph idx="3" type="pic"/>
          </p:nvPr>
        </p:nvSpPr>
        <p:spPr>
          <a:xfrm>
            <a:off x="4677549" y="1219200"/>
            <a:ext cx="3247251" cy="1600200"/>
          </a:xfrm>
          <a:prstGeom prst="rect">
            <a:avLst/>
          </a:prstGeom>
          <a:solidFill>
            <a:srgbClr val="F2F2F2"/>
          </a:solidFill>
          <a:ln>
            <a:noFill/>
          </a:ln>
        </p:spPr>
        <p:txBody>
          <a:bodyPr anchorCtr="0" anchor="ctr" bIns="0" lIns="0" spcFirstLastPara="1" rIns="0" wrap="square" tIns="0">
            <a:noAutofit/>
          </a:bodyPr>
          <a:lstStyle>
            <a:lvl1pPr lvl="0" marR="0" rtl="0" algn="ctr">
              <a:spcBef>
                <a:spcPts val="400"/>
              </a:spcBef>
              <a:spcAft>
                <a:spcPts val="0"/>
              </a:spcAft>
              <a:buClr>
                <a:srgbClr val="7F7F7F"/>
              </a:buClr>
              <a:buSzPts val="2000"/>
              <a:buFont typeface="Arial"/>
              <a:buNone/>
              <a:defRPr b="0" i="0" sz="2000" u="none" cap="none" strike="noStrike">
                <a:solidFill>
                  <a:srgbClr val="7F7F7F"/>
                </a:solidFill>
                <a:latin typeface="Arial"/>
                <a:ea typeface="Arial"/>
                <a:cs typeface="Arial"/>
                <a:sym typeface="Arial"/>
              </a:defRPr>
            </a:lvl1pPr>
            <a:lvl2pPr lvl="1" marR="0" rtl="0" algn="l">
              <a:spcBef>
                <a:spcPts val="560"/>
              </a:spcBef>
              <a:spcAft>
                <a:spcPts val="0"/>
              </a:spcAft>
              <a:buClr>
                <a:srgbClr val="07336F"/>
              </a:buClr>
              <a:buSzPts val="2800"/>
              <a:buFont typeface="Arial"/>
              <a:buChar char="•"/>
              <a:defRPr b="0" i="0" sz="2800" u="none" cap="none" strike="noStrike">
                <a:solidFill>
                  <a:srgbClr val="07336F"/>
                </a:solidFill>
                <a:latin typeface="Arial"/>
                <a:ea typeface="Arial"/>
                <a:cs typeface="Arial"/>
                <a:sym typeface="Arial"/>
              </a:defRPr>
            </a:lvl2pPr>
            <a:lvl3pPr lvl="2" marR="0" rtl="0" algn="l">
              <a:spcBef>
                <a:spcPts val="480"/>
              </a:spcBef>
              <a:spcAft>
                <a:spcPts val="0"/>
              </a:spcAft>
              <a:buClr>
                <a:srgbClr val="07336F"/>
              </a:buClr>
              <a:buSzPts val="2400"/>
              <a:buFont typeface="Arial"/>
              <a:buChar char="•"/>
              <a:defRPr b="0" i="0" sz="2400" u="none" cap="none" strike="noStrike">
                <a:solidFill>
                  <a:srgbClr val="07336F"/>
                </a:solidFill>
                <a:latin typeface="Arial"/>
                <a:ea typeface="Arial"/>
                <a:cs typeface="Arial"/>
                <a:sym typeface="Arial"/>
              </a:defRPr>
            </a:lvl3pPr>
            <a:lvl4pPr lvl="3" marR="0" rtl="0" algn="l">
              <a:spcBef>
                <a:spcPts val="400"/>
              </a:spcBef>
              <a:spcAft>
                <a:spcPts val="0"/>
              </a:spcAft>
              <a:buClr>
                <a:srgbClr val="07336F"/>
              </a:buClr>
              <a:buSzPts val="2000"/>
              <a:buFont typeface="Arial"/>
              <a:buChar char="•"/>
              <a:defRPr b="0" i="0" sz="2000" u="none" cap="none" strike="noStrike">
                <a:solidFill>
                  <a:srgbClr val="07336F"/>
                </a:solidFill>
                <a:latin typeface="Arial"/>
                <a:ea typeface="Arial"/>
                <a:cs typeface="Arial"/>
                <a:sym typeface="Arial"/>
              </a:defRPr>
            </a:lvl4pPr>
            <a:lvl5pPr lvl="4" marR="0" rtl="0" algn="l">
              <a:spcBef>
                <a:spcPts val="360"/>
              </a:spcBef>
              <a:spcAft>
                <a:spcPts val="0"/>
              </a:spcAft>
              <a:buClr>
                <a:srgbClr val="07336F"/>
              </a:buClr>
              <a:buSzPts val="1800"/>
              <a:buFont typeface="Arial"/>
              <a:buChar char="•"/>
              <a:defRPr b="0" i="0" sz="1800" u="none" cap="none" strike="noStrike">
                <a:solidFill>
                  <a:srgbClr val="07336F"/>
                </a:solidFill>
                <a:latin typeface="Arial"/>
                <a:ea typeface="Arial"/>
                <a:cs typeface="Arial"/>
                <a:sym typeface="Arial"/>
              </a:defRPr>
            </a:lvl5pPr>
            <a:lvl6pPr lvl="5" marR="0" rtl="0" algn="l">
              <a:spcBef>
                <a:spcPts val="320"/>
              </a:spcBef>
              <a:spcAft>
                <a:spcPts val="0"/>
              </a:spcAft>
              <a:buClr>
                <a:srgbClr val="07336F"/>
              </a:buClr>
              <a:buSzPts val="1600"/>
              <a:buFont typeface="Arial"/>
              <a:buChar char="•"/>
              <a:defRPr b="0" i="0" sz="1600" u="none" cap="none" strike="noStrike">
                <a:solidFill>
                  <a:srgbClr val="07336F"/>
                </a:solidFill>
                <a:latin typeface="Calibri"/>
                <a:ea typeface="Calibri"/>
                <a:cs typeface="Calibri"/>
                <a:sym typeface="Calibri"/>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57" name="Google Shape;157;p15"/>
          <p:cNvSpPr/>
          <p:nvPr>
            <p:ph idx="4" type="pic"/>
          </p:nvPr>
        </p:nvSpPr>
        <p:spPr>
          <a:xfrm>
            <a:off x="8335149" y="1219200"/>
            <a:ext cx="3247251" cy="1600200"/>
          </a:xfrm>
          <a:prstGeom prst="rect">
            <a:avLst/>
          </a:prstGeom>
          <a:solidFill>
            <a:srgbClr val="F2F2F2"/>
          </a:solidFill>
          <a:ln>
            <a:noFill/>
          </a:ln>
        </p:spPr>
        <p:txBody>
          <a:bodyPr anchorCtr="0" anchor="ctr" bIns="0" lIns="0" spcFirstLastPara="1" rIns="0" wrap="square" tIns="0">
            <a:noAutofit/>
          </a:bodyPr>
          <a:lstStyle>
            <a:lvl1pPr lvl="0" marR="0" rtl="0" algn="ctr">
              <a:spcBef>
                <a:spcPts val="400"/>
              </a:spcBef>
              <a:spcAft>
                <a:spcPts val="0"/>
              </a:spcAft>
              <a:buClr>
                <a:srgbClr val="7F7F7F"/>
              </a:buClr>
              <a:buSzPts val="2000"/>
              <a:buFont typeface="Arial"/>
              <a:buNone/>
              <a:defRPr b="0" i="0" sz="2000" u="none" cap="none" strike="noStrike">
                <a:solidFill>
                  <a:srgbClr val="7F7F7F"/>
                </a:solidFill>
                <a:latin typeface="Arial"/>
                <a:ea typeface="Arial"/>
                <a:cs typeface="Arial"/>
                <a:sym typeface="Arial"/>
              </a:defRPr>
            </a:lvl1pPr>
            <a:lvl2pPr lvl="1" marR="0" rtl="0" algn="l">
              <a:spcBef>
                <a:spcPts val="560"/>
              </a:spcBef>
              <a:spcAft>
                <a:spcPts val="0"/>
              </a:spcAft>
              <a:buClr>
                <a:srgbClr val="07336F"/>
              </a:buClr>
              <a:buSzPts val="2800"/>
              <a:buFont typeface="Arial"/>
              <a:buChar char="•"/>
              <a:defRPr b="0" i="0" sz="2800" u="none" cap="none" strike="noStrike">
                <a:solidFill>
                  <a:srgbClr val="07336F"/>
                </a:solidFill>
                <a:latin typeface="Arial"/>
                <a:ea typeface="Arial"/>
                <a:cs typeface="Arial"/>
                <a:sym typeface="Arial"/>
              </a:defRPr>
            </a:lvl2pPr>
            <a:lvl3pPr lvl="2" marR="0" rtl="0" algn="l">
              <a:spcBef>
                <a:spcPts val="480"/>
              </a:spcBef>
              <a:spcAft>
                <a:spcPts val="0"/>
              </a:spcAft>
              <a:buClr>
                <a:srgbClr val="07336F"/>
              </a:buClr>
              <a:buSzPts val="2400"/>
              <a:buFont typeface="Arial"/>
              <a:buChar char="•"/>
              <a:defRPr b="0" i="0" sz="2400" u="none" cap="none" strike="noStrike">
                <a:solidFill>
                  <a:srgbClr val="07336F"/>
                </a:solidFill>
                <a:latin typeface="Arial"/>
                <a:ea typeface="Arial"/>
                <a:cs typeface="Arial"/>
                <a:sym typeface="Arial"/>
              </a:defRPr>
            </a:lvl3pPr>
            <a:lvl4pPr lvl="3" marR="0" rtl="0" algn="l">
              <a:spcBef>
                <a:spcPts val="400"/>
              </a:spcBef>
              <a:spcAft>
                <a:spcPts val="0"/>
              </a:spcAft>
              <a:buClr>
                <a:srgbClr val="07336F"/>
              </a:buClr>
              <a:buSzPts val="2000"/>
              <a:buFont typeface="Arial"/>
              <a:buChar char="•"/>
              <a:defRPr b="0" i="0" sz="2000" u="none" cap="none" strike="noStrike">
                <a:solidFill>
                  <a:srgbClr val="07336F"/>
                </a:solidFill>
                <a:latin typeface="Arial"/>
                <a:ea typeface="Arial"/>
                <a:cs typeface="Arial"/>
                <a:sym typeface="Arial"/>
              </a:defRPr>
            </a:lvl4pPr>
            <a:lvl5pPr lvl="4" marR="0" rtl="0" algn="l">
              <a:spcBef>
                <a:spcPts val="360"/>
              </a:spcBef>
              <a:spcAft>
                <a:spcPts val="0"/>
              </a:spcAft>
              <a:buClr>
                <a:srgbClr val="07336F"/>
              </a:buClr>
              <a:buSzPts val="1800"/>
              <a:buFont typeface="Arial"/>
              <a:buChar char="•"/>
              <a:defRPr b="0" i="0" sz="1800" u="none" cap="none" strike="noStrike">
                <a:solidFill>
                  <a:srgbClr val="07336F"/>
                </a:solidFill>
                <a:latin typeface="Arial"/>
                <a:ea typeface="Arial"/>
                <a:cs typeface="Arial"/>
                <a:sym typeface="Arial"/>
              </a:defRPr>
            </a:lvl5pPr>
            <a:lvl6pPr lvl="5" marR="0" rtl="0" algn="l">
              <a:spcBef>
                <a:spcPts val="320"/>
              </a:spcBef>
              <a:spcAft>
                <a:spcPts val="0"/>
              </a:spcAft>
              <a:buClr>
                <a:srgbClr val="07336F"/>
              </a:buClr>
              <a:buSzPts val="1600"/>
              <a:buFont typeface="Arial"/>
              <a:buChar char="•"/>
              <a:defRPr b="0" i="0" sz="1600" u="none" cap="none" strike="noStrike">
                <a:solidFill>
                  <a:srgbClr val="07336F"/>
                </a:solidFill>
                <a:latin typeface="Calibri"/>
                <a:ea typeface="Calibri"/>
                <a:cs typeface="Calibri"/>
                <a:sym typeface="Calibri"/>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58" name="Google Shape;158;p15"/>
          <p:cNvSpPr txBox="1"/>
          <p:nvPr>
            <p:ph idx="1" type="body"/>
          </p:nvPr>
        </p:nvSpPr>
        <p:spPr>
          <a:xfrm>
            <a:off x="1003851" y="3048000"/>
            <a:ext cx="3263349" cy="3124200"/>
          </a:xfrm>
          <a:prstGeom prst="rect">
            <a:avLst/>
          </a:prstGeom>
          <a:noFill/>
          <a:ln>
            <a:noFill/>
          </a:ln>
        </p:spPr>
        <p:txBody>
          <a:bodyPr anchorCtr="0" anchor="t" bIns="0" lIns="0" spcFirstLastPara="1" rIns="0" wrap="square" tIns="0">
            <a:noAutofit/>
          </a:bodyPr>
          <a:lstStyle>
            <a:lvl1pPr indent="-406400" lvl="0" marL="457200" algn="l">
              <a:spcBef>
                <a:spcPts val="560"/>
              </a:spcBef>
              <a:spcAft>
                <a:spcPts val="0"/>
              </a:spcAft>
              <a:buClr>
                <a:srgbClr val="07336F"/>
              </a:buClr>
              <a:buSzPts val="2800"/>
              <a:buChar char="•"/>
              <a:defRPr b="0" sz="2800">
                <a:solidFill>
                  <a:srgbClr val="07336F"/>
                </a:solidFill>
              </a:defRPr>
            </a:lvl1pPr>
            <a:lvl2pPr indent="-381000" lvl="1" marL="914400" algn="l">
              <a:spcBef>
                <a:spcPts val="480"/>
              </a:spcBef>
              <a:spcAft>
                <a:spcPts val="0"/>
              </a:spcAft>
              <a:buClr>
                <a:srgbClr val="07336F"/>
              </a:buClr>
              <a:buSzPts val="2400"/>
              <a:buChar char="•"/>
              <a:defRPr sz="2400">
                <a:solidFill>
                  <a:srgbClr val="07336F"/>
                </a:solidFill>
              </a:defRPr>
            </a:lvl2pPr>
            <a:lvl3pPr indent="-355600" lvl="2" marL="1371600" algn="l">
              <a:spcBef>
                <a:spcPts val="400"/>
              </a:spcBef>
              <a:spcAft>
                <a:spcPts val="0"/>
              </a:spcAft>
              <a:buClr>
                <a:srgbClr val="07336F"/>
              </a:buClr>
              <a:buSzPts val="2000"/>
              <a:buChar char="•"/>
              <a:defRPr sz="2000">
                <a:solidFill>
                  <a:srgbClr val="07336F"/>
                </a:solidFill>
              </a:defRPr>
            </a:lvl3pPr>
            <a:lvl4pPr indent="-342900" lvl="3" marL="1828800" algn="l">
              <a:spcBef>
                <a:spcPts val="360"/>
              </a:spcBef>
              <a:spcAft>
                <a:spcPts val="0"/>
              </a:spcAft>
              <a:buClr>
                <a:srgbClr val="07336F"/>
              </a:buClr>
              <a:buSzPts val="1800"/>
              <a:buChar char="•"/>
              <a:defRPr sz="1800">
                <a:solidFill>
                  <a:srgbClr val="07336F"/>
                </a:solidFill>
              </a:defRPr>
            </a:lvl4pPr>
            <a:lvl5pPr indent="-330200" lvl="4" marL="2286000" algn="l">
              <a:spcBef>
                <a:spcPts val="320"/>
              </a:spcBef>
              <a:spcAft>
                <a:spcPts val="0"/>
              </a:spcAft>
              <a:buClr>
                <a:srgbClr val="07336F"/>
              </a:buClr>
              <a:buSzPts val="1600"/>
              <a:buChar char="•"/>
              <a:defRPr sz="1600">
                <a:solidFill>
                  <a:srgbClr val="07336F"/>
                </a:solidFill>
              </a:defRPr>
            </a:lvl5pPr>
            <a:lvl6pPr indent="-342900" lvl="5" marL="2743200" algn="l">
              <a:spcBef>
                <a:spcPts val="360"/>
              </a:spcBef>
              <a:spcAft>
                <a:spcPts val="0"/>
              </a:spcAft>
              <a:buClr>
                <a:srgbClr val="07336F"/>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59" name="Google Shape;159;p15"/>
          <p:cNvSpPr txBox="1"/>
          <p:nvPr>
            <p:ph idx="5" type="body"/>
          </p:nvPr>
        </p:nvSpPr>
        <p:spPr>
          <a:xfrm>
            <a:off x="8331200" y="3048000"/>
            <a:ext cx="3263349" cy="3124200"/>
          </a:xfrm>
          <a:prstGeom prst="rect">
            <a:avLst/>
          </a:prstGeom>
          <a:noFill/>
          <a:ln>
            <a:noFill/>
          </a:ln>
        </p:spPr>
        <p:txBody>
          <a:bodyPr anchorCtr="0" anchor="t" bIns="0" lIns="0" spcFirstLastPara="1" rIns="0" wrap="square" tIns="0">
            <a:noAutofit/>
          </a:bodyPr>
          <a:lstStyle>
            <a:lvl1pPr indent="-406400" lvl="0" marL="457200" algn="l">
              <a:spcBef>
                <a:spcPts val="560"/>
              </a:spcBef>
              <a:spcAft>
                <a:spcPts val="0"/>
              </a:spcAft>
              <a:buClr>
                <a:srgbClr val="07336F"/>
              </a:buClr>
              <a:buSzPts val="2800"/>
              <a:buChar char="•"/>
              <a:defRPr b="0" sz="2800">
                <a:solidFill>
                  <a:srgbClr val="07336F"/>
                </a:solidFill>
              </a:defRPr>
            </a:lvl1pPr>
            <a:lvl2pPr indent="-381000" lvl="1" marL="914400" algn="l">
              <a:spcBef>
                <a:spcPts val="480"/>
              </a:spcBef>
              <a:spcAft>
                <a:spcPts val="0"/>
              </a:spcAft>
              <a:buClr>
                <a:srgbClr val="07336F"/>
              </a:buClr>
              <a:buSzPts val="2400"/>
              <a:buChar char="•"/>
              <a:defRPr sz="2400">
                <a:solidFill>
                  <a:srgbClr val="07336F"/>
                </a:solidFill>
              </a:defRPr>
            </a:lvl2pPr>
            <a:lvl3pPr indent="-355600" lvl="2" marL="1371600" algn="l">
              <a:spcBef>
                <a:spcPts val="400"/>
              </a:spcBef>
              <a:spcAft>
                <a:spcPts val="0"/>
              </a:spcAft>
              <a:buClr>
                <a:srgbClr val="07336F"/>
              </a:buClr>
              <a:buSzPts val="2000"/>
              <a:buChar char="•"/>
              <a:defRPr sz="2000">
                <a:solidFill>
                  <a:srgbClr val="07336F"/>
                </a:solidFill>
              </a:defRPr>
            </a:lvl3pPr>
            <a:lvl4pPr indent="-342900" lvl="3" marL="1828800" algn="l">
              <a:spcBef>
                <a:spcPts val="360"/>
              </a:spcBef>
              <a:spcAft>
                <a:spcPts val="0"/>
              </a:spcAft>
              <a:buClr>
                <a:srgbClr val="07336F"/>
              </a:buClr>
              <a:buSzPts val="1800"/>
              <a:buChar char="•"/>
              <a:defRPr sz="1800">
                <a:solidFill>
                  <a:srgbClr val="07336F"/>
                </a:solidFill>
              </a:defRPr>
            </a:lvl4pPr>
            <a:lvl5pPr indent="-330200" lvl="4" marL="2286000" algn="l">
              <a:spcBef>
                <a:spcPts val="320"/>
              </a:spcBef>
              <a:spcAft>
                <a:spcPts val="0"/>
              </a:spcAft>
              <a:buClr>
                <a:srgbClr val="07336F"/>
              </a:buClr>
              <a:buSzPts val="1600"/>
              <a:buChar char="•"/>
              <a:defRPr sz="1600">
                <a:solidFill>
                  <a:srgbClr val="07336F"/>
                </a:solidFill>
              </a:defRPr>
            </a:lvl5pPr>
            <a:lvl6pPr indent="-342900" lvl="5" marL="2743200" algn="l">
              <a:spcBef>
                <a:spcPts val="360"/>
              </a:spcBef>
              <a:spcAft>
                <a:spcPts val="0"/>
              </a:spcAft>
              <a:buClr>
                <a:srgbClr val="07336F"/>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60" name="Google Shape;160;p15"/>
          <p:cNvSpPr txBox="1"/>
          <p:nvPr>
            <p:ph idx="6" type="body"/>
          </p:nvPr>
        </p:nvSpPr>
        <p:spPr>
          <a:xfrm>
            <a:off x="4667526" y="3048000"/>
            <a:ext cx="3263349" cy="3124200"/>
          </a:xfrm>
          <a:prstGeom prst="rect">
            <a:avLst/>
          </a:prstGeom>
          <a:noFill/>
          <a:ln>
            <a:noFill/>
          </a:ln>
        </p:spPr>
        <p:txBody>
          <a:bodyPr anchorCtr="0" anchor="t" bIns="0" lIns="0" spcFirstLastPara="1" rIns="0" wrap="square" tIns="0">
            <a:noAutofit/>
          </a:bodyPr>
          <a:lstStyle>
            <a:lvl1pPr indent="-406400" lvl="0" marL="457200" algn="l">
              <a:spcBef>
                <a:spcPts val="560"/>
              </a:spcBef>
              <a:spcAft>
                <a:spcPts val="0"/>
              </a:spcAft>
              <a:buClr>
                <a:srgbClr val="07336F"/>
              </a:buClr>
              <a:buSzPts val="2800"/>
              <a:buChar char="•"/>
              <a:defRPr b="0" sz="2800">
                <a:solidFill>
                  <a:srgbClr val="07336F"/>
                </a:solidFill>
              </a:defRPr>
            </a:lvl1pPr>
            <a:lvl2pPr indent="-381000" lvl="1" marL="914400" algn="l">
              <a:spcBef>
                <a:spcPts val="480"/>
              </a:spcBef>
              <a:spcAft>
                <a:spcPts val="0"/>
              </a:spcAft>
              <a:buClr>
                <a:srgbClr val="07336F"/>
              </a:buClr>
              <a:buSzPts val="2400"/>
              <a:buChar char="•"/>
              <a:defRPr sz="2400">
                <a:solidFill>
                  <a:srgbClr val="07336F"/>
                </a:solidFill>
              </a:defRPr>
            </a:lvl2pPr>
            <a:lvl3pPr indent="-355600" lvl="2" marL="1371600" algn="l">
              <a:spcBef>
                <a:spcPts val="400"/>
              </a:spcBef>
              <a:spcAft>
                <a:spcPts val="0"/>
              </a:spcAft>
              <a:buClr>
                <a:srgbClr val="07336F"/>
              </a:buClr>
              <a:buSzPts val="2000"/>
              <a:buChar char="•"/>
              <a:defRPr sz="2000">
                <a:solidFill>
                  <a:srgbClr val="07336F"/>
                </a:solidFill>
              </a:defRPr>
            </a:lvl3pPr>
            <a:lvl4pPr indent="-342900" lvl="3" marL="1828800" algn="l">
              <a:spcBef>
                <a:spcPts val="360"/>
              </a:spcBef>
              <a:spcAft>
                <a:spcPts val="0"/>
              </a:spcAft>
              <a:buClr>
                <a:srgbClr val="07336F"/>
              </a:buClr>
              <a:buSzPts val="1800"/>
              <a:buChar char="•"/>
              <a:defRPr sz="1800">
                <a:solidFill>
                  <a:srgbClr val="07336F"/>
                </a:solidFill>
              </a:defRPr>
            </a:lvl4pPr>
            <a:lvl5pPr indent="-330200" lvl="4" marL="2286000" algn="l">
              <a:spcBef>
                <a:spcPts val="320"/>
              </a:spcBef>
              <a:spcAft>
                <a:spcPts val="0"/>
              </a:spcAft>
              <a:buClr>
                <a:srgbClr val="07336F"/>
              </a:buClr>
              <a:buSzPts val="1600"/>
              <a:buChar char="•"/>
              <a:defRPr sz="1600">
                <a:solidFill>
                  <a:srgbClr val="07336F"/>
                </a:solidFill>
              </a:defRPr>
            </a:lvl5pPr>
            <a:lvl6pPr indent="-342900" lvl="5" marL="2743200" algn="l">
              <a:spcBef>
                <a:spcPts val="360"/>
              </a:spcBef>
              <a:spcAft>
                <a:spcPts val="0"/>
              </a:spcAft>
              <a:buClr>
                <a:srgbClr val="07336F"/>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 Lg Pic">
  <p:cSld name="1 Lg Pic">
    <p:spTree>
      <p:nvGrpSpPr>
        <p:cNvPr id="161" name="Shape 161"/>
        <p:cNvGrpSpPr/>
        <p:nvPr/>
      </p:nvGrpSpPr>
      <p:grpSpPr>
        <a:xfrm>
          <a:off x="0" y="0"/>
          <a:ext cx="0" cy="0"/>
          <a:chOff x="0" y="0"/>
          <a:chExt cx="0" cy="0"/>
        </a:xfrm>
      </p:grpSpPr>
      <p:sp>
        <p:nvSpPr>
          <p:cNvPr id="162" name="Google Shape;162;p16"/>
          <p:cNvSpPr txBox="1"/>
          <p:nvPr>
            <p:ph type="title"/>
          </p:nvPr>
        </p:nvSpPr>
        <p:spPr>
          <a:xfrm>
            <a:off x="1003851" y="274638"/>
            <a:ext cx="10578549" cy="792162"/>
          </a:xfrm>
          <a:prstGeom prst="rect">
            <a:avLst/>
          </a:prstGeom>
          <a:noFill/>
          <a:ln>
            <a:noFill/>
          </a:ln>
        </p:spPr>
        <p:txBody>
          <a:bodyPr anchorCtr="0" anchor="ctr" bIns="0" lIns="0" spcFirstLastPara="1" rIns="0" wrap="square" tIns="0">
            <a:noAutofit/>
          </a:bodyPr>
          <a:lstStyle>
            <a:lvl1pPr lvl="0" algn="l">
              <a:spcBef>
                <a:spcPts val="0"/>
              </a:spcBef>
              <a:spcAft>
                <a:spcPts val="0"/>
              </a:spcAft>
              <a:buClr>
                <a:srgbClr val="0099D8"/>
              </a:buClr>
              <a:buSzPts val="32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63" name="Google Shape;163;p16"/>
          <p:cNvSpPr/>
          <p:nvPr>
            <p:ph idx="2" type="pic"/>
          </p:nvPr>
        </p:nvSpPr>
        <p:spPr>
          <a:xfrm>
            <a:off x="1016000" y="1219200"/>
            <a:ext cx="10566400" cy="4953000"/>
          </a:xfrm>
          <a:prstGeom prst="rect">
            <a:avLst/>
          </a:prstGeom>
          <a:solidFill>
            <a:srgbClr val="F2F2F2"/>
          </a:solidFill>
          <a:ln>
            <a:noFill/>
          </a:ln>
        </p:spPr>
        <p:txBody>
          <a:bodyPr anchorCtr="0" anchor="ctr" bIns="0" lIns="0" spcFirstLastPara="1" rIns="0" wrap="square" tIns="0">
            <a:noAutofit/>
          </a:bodyPr>
          <a:lstStyle>
            <a:lvl1pPr lvl="0" marR="0" rtl="0" algn="ctr">
              <a:spcBef>
                <a:spcPts val="400"/>
              </a:spcBef>
              <a:spcAft>
                <a:spcPts val="0"/>
              </a:spcAft>
              <a:buClr>
                <a:srgbClr val="7F7F7F"/>
              </a:buClr>
              <a:buSzPts val="2000"/>
              <a:buFont typeface="Arial"/>
              <a:buNone/>
              <a:defRPr b="0" i="0" sz="2000" u="none" cap="none" strike="noStrike">
                <a:solidFill>
                  <a:srgbClr val="7F7F7F"/>
                </a:solidFill>
                <a:latin typeface="Arial"/>
                <a:ea typeface="Arial"/>
                <a:cs typeface="Arial"/>
                <a:sym typeface="Arial"/>
              </a:defRPr>
            </a:lvl1pPr>
            <a:lvl2pPr lvl="1" marR="0" rtl="0" algn="l">
              <a:spcBef>
                <a:spcPts val="560"/>
              </a:spcBef>
              <a:spcAft>
                <a:spcPts val="0"/>
              </a:spcAft>
              <a:buClr>
                <a:srgbClr val="07336F"/>
              </a:buClr>
              <a:buSzPts val="2800"/>
              <a:buFont typeface="Arial"/>
              <a:buChar char="•"/>
              <a:defRPr b="0" i="0" sz="2800" u="none" cap="none" strike="noStrike">
                <a:solidFill>
                  <a:srgbClr val="07336F"/>
                </a:solidFill>
                <a:latin typeface="Arial"/>
                <a:ea typeface="Arial"/>
                <a:cs typeface="Arial"/>
                <a:sym typeface="Arial"/>
              </a:defRPr>
            </a:lvl2pPr>
            <a:lvl3pPr lvl="2" marR="0" rtl="0" algn="l">
              <a:spcBef>
                <a:spcPts val="480"/>
              </a:spcBef>
              <a:spcAft>
                <a:spcPts val="0"/>
              </a:spcAft>
              <a:buClr>
                <a:srgbClr val="07336F"/>
              </a:buClr>
              <a:buSzPts val="2400"/>
              <a:buFont typeface="Arial"/>
              <a:buChar char="•"/>
              <a:defRPr b="0" i="0" sz="2400" u="none" cap="none" strike="noStrike">
                <a:solidFill>
                  <a:srgbClr val="07336F"/>
                </a:solidFill>
                <a:latin typeface="Arial"/>
                <a:ea typeface="Arial"/>
                <a:cs typeface="Arial"/>
                <a:sym typeface="Arial"/>
              </a:defRPr>
            </a:lvl3pPr>
            <a:lvl4pPr lvl="3" marR="0" rtl="0" algn="l">
              <a:spcBef>
                <a:spcPts val="400"/>
              </a:spcBef>
              <a:spcAft>
                <a:spcPts val="0"/>
              </a:spcAft>
              <a:buClr>
                <a:srgbClr val="07336F"/>
              </a:buClr>
              <a:buSzPts val="2000"/>
              <a:buFont typeface="Arial"/>
              <a:buChar char="•"/>
              <a:defRPr b="0" i="0" sz="2000" u="none" cap="none" strike="noStrike">
                <a:solidFill>
                  <a:srgbClr val="07336F"/>
                </a:solidFill>
                <a:latin typeface="Arial"/>
                <a:ea typeface="Arial"/>
                <a:cs typeface="Arial"/>
                <a:sym typeface="Arial"/>
              </a:defRPr>
            </a:lvl4pPr>
            <a:lvl5pPr lvl="4" marR="0" rtl="0" algn="l">
              <a:spcBef>
                <a:spcPts val="360"/>
              </a:spcBef>
              <a:spcAft>
                <a:spcPts val="0"/>
              </a:spcAft>
              <a:buClr>
                <a:srgbClr val="07336F"/>
              </a:buClr>
              <a:buSzPts val="1800"/>
              <a:buFont typeface="Arial"/>
              <a:buChar char="•"/>
              <a:defRPr b="0" i="0" sz="1800" u="none" cap="none" strike="noStrike">
                <a:solidFill>
                  <a:srgbClr val="07336F"/>
                </a:solidFill>
                <a:latin typeface="Arial"/>
                <a:ea typeface="Arial"/>
                <a:cs typeface="Arial"/>
                <a:sym typeface="Arial"/>
              </a:defRPr>
            </a:lvl5pPr>
            <a:lvl6pPr lvl="5" marR="0" rtl="0" algn="l">
              <a:spcBef>
                <a:spcPts val="320"/>
              </a:spcBef>
              <a:spcAft>
                <a:spcPts val="0"/>
              </a:spcAft>
              <a:buClr>
                <a:srgbClr val="07336F"/>
              </a:buClr>
              <a:buSzPts val="1600"/>
              <a:buFont typeface="Arial"/>
              <a:buChar char="•"/>
              <a:defRPr b="0" i="0" sz="1600" u="none" cap="none" strike="noStrike">
                <a:solidFill>
                  <a:srgbClr val="07336F"/>
                </a:solidFill>
                <a:latin typeface="Calibri"/>
                <a:ea typeface="Calibri"/>
                <a:cs typeface="Calibri"/>
                <a:sym typeface="Calibri"/>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t Blue">
  <p:cSld name="Lt Blue">
    <p:spTree>
      <p:nvGrpSpPr>
        <p:cNvPr id="36" name="Shape 36"/>
        <p:cNvGrpSpPr/>
        <p:nvPr/>
      </p:nvGrpSpPr>
      <p:grpSpPr>
        <a:xfrm>
          <a:off x="0" y="0"/>
          <a:ext cx="0" cy="0"/>
          <a:chOff x="0" y="0"/>
          <a:chExt cx="0" cy="0"/>
        </a:xfrm>
      </p:grpSpPr>
      <p:sp>
        <p:nvSpPr>
          <p:cNvPr id="37" name="Google Shape;37;p3"/>
          <p:cNvSpPr/>
          <p:nvPr/>
        </p:nvSpPr>
        <p:spPr>
          <a:xfrm>
            <a:off x="547747" y="1"/>
            <a:ext cx="11644253" cy="4267199"/>
          </a:xfrm>
          <a:prstGeom prst="rect">
            <a:avLst/>
          </a:prstGeom>
          <a:solidFill>
            <a:srgbClr val="D6F5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 name="Google Shape;38;p3"/>
          <p:cNvSpPr/>
          <p:nvPr>
            <p:ph idx="2" type="pic"/>
          </p:nvPr>
        </p:nvSpPr>
        <p:spPr>
          <a:xfrm>
            <a:off x="547747" y="4267200"/>
            <a:ext cx="11641127" cy="2590800"/>
          </a:xfrm>
          <a:prstGeom prst="rect">
            <a:avLst/>
          </a:prstGeom>
          <a:solidFill>
            <a:srgbClr val="F2F2F2"/>
          </a:solidFill>
          <a:ln>
            <a:noFill/>
          </a:ln>
        </p:spPr>
        <p:txBody>
          <a:bodyPr anchorCtr="0" anchor="ctr" bIns="45700" lIns="91425" spcFirstLastPara="1" rIns="91425" wrap="square" tIns="45700">
            <a:noAutofit/>
          </a:bodyPr>
          <a:lstStyle>
            <a:lvl1pPr lvl="0" marR="0" rtl="0" algn="ctr">
              <a:spcBef>
                <a:spcPts val="400"/>
              </a:spcBef>
              <a:spcAft>
                <a:spcPts val="0"/>
              </a:spcAft>
              <a:buClr>
                <a:srgbClr val="7F7F7F"/>
              </a:buClr>
              <a:buSzPts val="2000"/>
              <a:buFont typeface="Arial"/>
              <a:buNone/>
              <a:defRPr b="0" i="0" sz="2000" u="none" cap="none" strike="noStrike">
                <a:solidFill>
                  <a:srgbClr val="7F7F7F"/>
                </a:solidFill>
                <a:latin typeface="Arial"/>
                <a:ea typeface="Arial"/>
                <a:cs typeface="Arial"/>
                <a:sym typeface="Arial"/>
              </a:defRPr>
            </a:lvl1pPr>
            <a:lvl2pPr lvl="1" marR="0" rtl="0" algn="l">
              <a:spcBef>
                <a:spcPts val="560"/>
              </a:spcBef>
              <a:spcAft>
                <a:spcPts val="0"/>
              </a:spcAft>
              <a:buClr>
                <a:srgbClr val="252C31"/>
              </a:buClr>
              <a:buSzPts val="2800"/>
              <a:buFont typeface="Arial"/>
              <a:buChar char="•"/>
              <a:defRPr b="0" i="0" sz="2800" u="none" cap="none" strike="noStrike">
                <a:solidFill>
                  <a:srgbClr val="252C31"/>
                </a:solidFill>
                <a:latin typeface="Arial"/>
                <a:ea typeface="Arial"/>
                <a:cs typeface="Arial"/>
                <a:sym typeface="Arial"/>
              </a:defRPr>
            </a:lvl2pPr>
            <a:lvl3pPr lvl="2" marR="0" rtl="0" algn="l">
              <a:spcBef>
                <a:spcPts val="480"/>
              </a:spcBef>
              <a:spcAft>
                <a:spcPts val="0"/>
              </a:spcAft>
              <a:buClr>
                <a:srgbClr val="252C31"/>
              </a:buClr>
              <a:buSzPts val="2400"/>
              <a:buFont typeface="Arial"/>
              <a:buChar char="•"/>
              <a:defRPr b="0" i="0" sz="2400" u="none" cap="none" strike="noStrike">
                <a:solidFill>
                  <a:srgbClr val="252C31"/>
                </a:solidFill>
                <a:latin typeface="Arial"/>
                <a:ea typeface="Arial"/>
                <a:cs typeface="Arial"/>
                <a:sym typeface="Arial"/>
              </a:defRPr>
            </a:lvl3pPr>
            <a:lvl4pPr lvl="3" marR="0" rtl="0" algn="l">
              <a:spcBef>
                <a:spcPts val="400"/>
              </a:spcBef>
              <a:spcAft>
                <a:spcPts val="0"/>
              </a:spcAft>
              <a:buClr>
                <a:srgbClr val="252C31"/>
              </a:buClr>
              <a:buSzPts val="2000"/>
              <a:buFont typeface="Arial"/>
              <a:buChar char="•"/>
              <a:defRPr b="0" i="0" sz="2000" u="none" cap="none" strike="noStrike">
                <a:solidFill>
                  <a:srgbClr val="252C31"/>
                </a:solidFill>
                <a:latin typeface="Arial"/>
                <a:ea typeface="Arial"/>
                <a:cs typeface="Arial"/>
                <a:sym typeface="Arial"/>
              </a:defRPr>
            </a:lvl4pPr>
            <a:lvl5pPr lvl="4" marR="0" rtl="0" algn="l">
              <a:spcBef>
                <a:spcPts val="360"/>
              </a:spcBef>
              <a:spcAft>
                <a:spcPts val="0"/>
              </a:spcAft>
              <a:buClr>
                <a:srgbClr val="252C31"/>
              </a:buClr>
              <a:buSzPts val="1800"/>
              <a:buFont typeface="Arial"/>
              <a:buChar char="•"/>
              <a:defRPr b="0" i="0" sz="1800" u="none" cap="none" strike="noStrike">
                <a:solidFill>
                  <a:srgbClr val="252C31"/>
                </a:solidFill>
                <a:latin typeface="Arial"/>
                <a:ea typeface="Arial"/>
                <a:cs typeface="Arial"/>
                <a:sym typeface="Arial"/>
              </a:defRPr>
            </a:lvl5pPr>
            <a:lvl6pPr lvl="5" marR="0" rtl="0" algn="l">
              <a:spcBef>
                <a:spcPts val="320"/>
              </a:spcBef>
              <a:spcAft>
                <a:spcPts val="0"/>
              </a:spcAft>
              <a:buClr>
                <a:srgbClr val="252C31"/>
              </a:buClr>
              <a:buSzPts val="1600"/>
              <a:buFont typeface="Arial"/>
              <a:buChar char="•"/>
              <a:defRPr b="0" i="0" sz="1600" u="none" cap="none" strike="noStrike">
                <a:solidFill>
                  <a:srgbClr val="252C31"/>
                </a:solidFill>
                <a:latin typeface="Calibri"/>
                <a:ea typeface="Calibri"/>
                <a:cs typeface="Calibri"/>
                <a:sym typeface="Calibri"/>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39" name="Google Shape;39;p3"/>
          <p:cNvSpPr txBox="1"/>
          <p:nvPr>
            <p:ph idx="1" type="body"/>
          </p:nvPr>
        </p:nvSpPr>
        <p:spPr>
          <a:xfrm>
            <a:off x="3352800" y="762314"/>
            <a:ext cx="8128000" cy="1371287"/>
          </a:xfrm>
          <a:prstGeom prst="rect">
            <a:avLst/>
          </a:prstGeom>
          <a:noFill/>
          <a:ln>
            <a:noFill/>
          </a:ln>
        </p:spPr>
        <p:txBody>
          <a:bodyPr anchorCtr="0" anchor="t" bIns="0" lIns="0" spcFirstLastPara="1" rIns="0" wrap="square" tIns="0">
            <a:noAutofit/>
          </a:bodyPr>
          <a:lstStyle>
            <a:lvl1pPr indent="-228600" lvl="0" marL="457200" marR="0" rtl="0" algn="l">
              <a:spcBef>
                <a:spcPts val="880"/>
              </a:spcBef>
              <a:spcAft>
                <a:spcPts val="0"/>
              </a:spcAft>
              <a:buClr>
                <a:srgbClr val="0B4596"/>
              </a:buClr>
              <a:buSzPts val="4400"/>
              <a:buFont typeface="Arial"/>
              <a:buNone/>
              <a:defRPr b="1" i="0" sz="4400" u="none" cap="none" strike="noStrike">
                <a:solidFill>
                  <a:srgbClr val="0B4596"/>
                </a:solidFill>
                <a:latin typeface="Arial"/>
                <a:ea typeface="Arial"/>
                <a:cs typeface="Arial"/>
                <a:sym typeface="Arial"/>
              </a:defRPr>
            </a:lvl1pPr>
            <a:lvl2pPr indent="-406400" lvl="1" marL="914400" marR="0" rtl="0" algn="l">
              <a:spcBef>
                <a:spcPts val="560"/>
              </a:spcBef>
              <a:spcAft>
                <a:spcPts val="0"/>
              </a:spcAft>
              <a:buClr>
                <a:srgbClr val="252C31"/>
              </a:buClr>
              <a:buSzPts val="2800"/>
              <a:buFont typeface="Arial"/>
              <a:buChar char="•"/>
              <a:defRPr b="0" i="0" sz="2800" u="none" cap="none" strike="noStrike">
                <a:solidFill>
                  <a:srgbClr val="252C31"/>
                </a:solidFill>
                <a:latin typeface="Arial"/>
                <a:ea typeface="Arial"/>
                <a:cs typeface="Arial"/>
                <a:sym typeface="Arial"/>
              </a:defRPr>
            </a:lvl2pPr>
            <a:lvl3pPr indent="-381000" lvl="2" marL="1371600" marR="0" rtl="0" algn="l">
              <a:spcBef>
                <a:spcPts val="480"/>
              </a:spcBef>
              <a:spcAft>
                <a:spcPts val="0"/>
              </a:spcAft>
              <a:buClr>
                <a:srgbClr val="252C31"/>
              </a:buClr>
              <a:buSzPts val="2400"/>
              <a:buFont typeface="Arial"/>
              <a:buChar char="•"/>
              <a:defRPr b="0" i="0" sz="2400" u="none" cap="none" strike="noStrike">
                <a:solidFill>
                  <a:srgbClr val="252C31"/>
                </a:solidFill>
                <a:latin typeface="Arial"/>
                <a:ea typeface="Arial"/>
                <a:cs typeface="Arial"/>
                <a:sym typeface="Arial"/>
              </a:defRPr>
            </a:lvl3pPr>
            <a:lvl4pPr indent="-355600" lvl="3" marL="1828800" marR="0" rtl="0" algn="l">
              <a:spcBef>
                <a:spcPts val="400"/>
              </a:spcBef>
              <a:spcAft>
                <a:spcPts val="0"/>
              </a:spcAft>
              <a:buClr>
                <a:srgbClr val="252C31"/>
              </a:buClr>
              <a:buSzPts val="2000"/>
              <a:buFont typeface="Arial"/>
              <a:buChar char="•"/>
              <a:defRPr b="0" i="0" sz="2000" u="none" cap="none" strike="noStrike">
                <a:solidFill>
                  <a:srgbClr val="252C31"/>
                </a:solidFill>
                <a:latin typeface="Arial"/>
                <a:ea typeface="Arial"/>
                <a:cs typeface="Arial"/>
                <a:sym typeface="Arial"/>
              </a:defRPr>
            </a:lvl4pPr>
            <a:lvl5pPr indent="-342900" lvl="4" marL="2286000" marR="0" rtl="0" algn="l">
              <a:spcBef>
                <a:spcPts val="360"/>
              </a:spcBef>
              <a:spcAft>
                <a:spcPts val="0"/>
              </a:spcAft>
              <a:buClr>
                <a:srgbClr val="252C31"/>
              </a:buClr>
              <a:buSzPts val="1800"/>
              <a:buFont typeface="Arial"/>
              <a:buChar char="•"/>
              <a:defRPr b="0" i="0" sz="1800" u="none" cap="none" strike="noStrike">
                <a:solidFill>
                  <a:srgbClr val="252C31"/>
                </a:solidFill>
                <a:latin typeface="Arial"/>
                <a:ea typeface="Arial"/>
                <a:cs typeface="Arial"/>
                <a:sym typeface="Arial"/>
              </a:defRPr>
            </a:lvl5pPr>
            <a:lvl6pPr indent="-330200" lvl="5" marL="2743200" marR="0" rtl="0" algn="l">
              <a:spcBef>
                <a:spcPts val="320"/>
              </a:spcBef>
              <a:spcAft>
                <a:spcPts val="0"/>
              </a:spcAft>
              <a:buClr>
                <a:srgbClr val="252C31"/>
              </a:buClr>
              <a:buSzPts val="1600"/>
              <a:buFont typeface="Arial"/>
              <a:buChar char="•"/>
              <a:defRPr b="0" i="0" sz="1600" u="none" cap="none" strike="noStrike">
                <a:solidFill>
                  <a:srgbClr val="252C3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40" name="Google Shape;40;p3"/>
          <p:cNvSpPr txBox="1"/>
          <p:nvPr>
            <p:ph idx="3" type="body"/>
          </p:nvPr>
        </p:nvSpPr>
        <p:spPr>
          <a:xfrm>
            <a:off x="1015999" y="2602688"/>
            <a:ext cx="1828800" cy="956891"/>
          </a:xfrm>
          <a:prstGeom prst="rect">
            <a:avLst/>
          </a:prstGeom>
          <a:noFill/>
          <a:ln>
            <a:noFill/>
          </a:ln>
        </p:spPr>
        <p:txBody>
          <a:bodyPr anchorCtr="0" anchor="t" bIns="0" lIns="0" spcFirstLastPara="1" rIns="0" wrap="square" tIns="0">
            <a:noAutofit/>
          </a:bodyPr>
          <a:lstStyle>
            <a:lvl1pPr indent="-228600" lvl="0" marL="457200" marR="0" rtl="0" algn="l">
              <a:spcBef>
                <a:spcPts val="360"/>
              </a:spcBef>
              <a:spcAft>
                <a:spcPts val="0"/>
              </a:spcAft>
              <a:buClr>
                <a:srgbClr val="0B4596"/>
              </a:buClr>
              <a:buSzPts val="1800"/>
              <a:buFont typeface="Arial"/>
              <a:buNone/>
              <a:defRPr b="1" i="0" sz="1800" u="none" cap="none" strike="noStrike">
                <a:solidFill>
                  <a:srgbClr val="0B4596"/>
                </a:solidFill>
                <a:latin typeface="Arial Narrow"/>
                <a:ea typeface="Arial Narrow"/>
                <a:cs typeface="Arial Narrow"/>
                <a:sym typeface="Arial Narrow"/>
              </a:defRPr>
            </a:lvl1pPr>
            <a:lvl2pPr indent="-406400" lvl="1" marL="914400" marR="0" rtl="0" algn="l">
              <a:spcBef>
                <a:spcPts val="560"/>
              </a:spcBef>
              <a:spcAft>
                <a:spcPts val="0"/>
              </a:spcAft>
              <a:buClr>
                <a:srgbClr val="252C31"/>
              </a:buClr>
              <a:buSzPts val="2800"/>
              <a:buFont typeface="Arial"/>
              <a:buChar char="•"/>
              <a:defRPr b="0" i="0" sz="2800" u="none" cap="none" strike="noStrike">
                <a:solidFill>
                  <a:srgbClr val="252C31"/>
                </a:solidFill>
                <a:latin typeface="Arial"/>
                <a:ea typeface="Arial"/>
                <a:cs typeface="Arial"/>
                <a:sym typeface="Arial"/>
              </a:defRPr>
            </a:lvl2pPr>
            <a:lvl3pPr indent="-381000" lvl="2" marL="1371600" marR="0" rtl="0" algn="l">
              <a:spcBef>
                <a:spcPts val="480"/>
              </a:spcBef>
              <a:spcAft>
                <a:spcPts val="0"/>
              </a:spcAft>
              <a:buClr>
                <a:srgbClr val="252C31"/>
              </a:buClr>
              <a:buSzPts val="2400"/>
              <a:buFont typeface="Arial"/>
              <a:buChar char="•"/>
              <a:defRPr b="0" i="0" sz="2400" u="none" cap="none" strike="noStrike">
                <a:solidFill>
                  <a:srgbClr val="252C31"/>
                </a:solidFill>
                <a:latin typeface="Arial"/>
                <a:ea typeface="Arial"/>
                <a:cs typeface="Arial"/>
                <a:sym typeface="Arial"/>
              </a:defRPr>
            </a:lvl3pPr>
            <a:lvl4pPr indent="-355600" lvl="3" marL="1828800" marR="0" rtl="0" algn="l">
              <a:spcBef>
                <a:spcPts val="400"/>
              </a:spcBef>
              <a:spcAft>
                <a:spcPts val="0"/>
              </a:spcAft>
              <a:buClr>
                <a:srgbClr val="252C31"/>
              </a:buClr>
              <a:buSzPts val="2000"/>
              <a:buFont typeface="Arial"/>
              <a:buChar char="•"/>
              <a:defRPr b="0" i="0" sz="2000" u="none" cap="none" strike="noStrike">
                <a:solidFill>
                  <a:srgbClr val="252C31"/>
                </a:solidFill>
                <a:latin typeface="Arial"/>
                <a:ea typeface="Arial"/>
                <a:cs typeface="Arial"/>
                <a:sym typeface="Arial"/>
              </a:defRPr>
            </a:lvl4pPr>
            <a:lvl5pPr indent="-342900" lvl="4" marL="2286000" marR="0" rtl="0" algn="l">
              <a:spcBef>
                <a:spcPts val="360"/>
              </a:spcBef>
              <a:spcAft>
                <a:spcPts val="0"/>
              </a:spcAft>
              <a:buClr>
                <a:srgbClr val="252C31"/>
              </a:buClr>
              <a:buSzPts val="1800"/>
              <a:buFont typeface="Arial"/>
              <a:buChar char="•"/>
              <a:defRPr b="0" i="0" sz="1800" u="none" cap="none" strike="noStrike">
                <a:solidFill>
                  <a:srgbClr val="252C31"/>
                </a:solidFill>
                <a:latin typeface="Arial"/>
                <a:ea typeface="Arial"/>
                <a:cs typeface="Arial"/>
                <a:sym typeface="Arial"/>
              </a:defRPr>
            </a:lvl5pPr>
            <a:lvl6pPr indent="-330200" lvl="5" marL="2743200" marR="0" rtl="0" algn="l">
              <a:spcBef>
                <a:spcPts val="320"/>
              </a:spcBef>
              <a:spcAft>
                <a:spcPts val="0"/>
              </a:spcAft>
              <a:buClr>
                <a:srgbClr val="252C31"/>
              </a:buClr>
              <a:buSzPts val="1600"/>
              <a:buFont typeface="Arial"/>
              <a:buChar char="•"/>
              <a:defRPr b="0" i="0" sz="1600" u="none" cap="none" strike="noStrike">
                <a:solidFill>
                  <a:srgbClr val="252C3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41" name="Google Shape;41;p3"/>
          <p:cNvSpPr txBox="1"/>
          <p:nvPr>
            <p:ph idx="4" type="body"/>
          </p:nvPr>
        </p:nvSpPr>
        <p:spPr>
          <a:xfrm>
            <a:off x="1033699" y="3734113"/>
            <a:ext cx="1727199" cy="196850"/>
          </a:xfrm>
          <a:prstGeom prst="rect">
            <a:avLst/>
          </a:prstGeom>
          <a:noFill/>
          <a:ln>
            <a:noFill/>
          </a:ln>
        </p:spPr>
        <p:txBody>
          <a:bodyPr anchorCtr="0" anchor="t" bIns="0" lIns="0" spcFirstLastPara="1" rIns="0" wrap="square" tIns="0">
            <a:noAutofit/>
          </a:bodyPr>
          <a:lstStyle>
            <a:lvl1pPr indent="-228600" lvl="0" marL="457200" marR="0" rtl="0" algn="l">
              <a:spcBef>
                <a:spcPts val="320"/>
              </a:spcBef>
              <a:spcAft>
                <a:spcPts val="0"/>
              </a:spcAft>
              <a:buClr>
                <a:srgbClr val="0099D8"/>
              </a:buClr>
              <a:buSzPts val="1600"/>
              <a:buFont typeface="Arial"/>
              <a:buNone/>
              <a:defRPr b="0" i="0" sz="1600" u="none" cap="none" strike="noStrike">
                <a:solidFill>
                  <a:srgbClr val="0099D8"/>
                </a:solidFill>
                <a:latin typeface="Arial"/>
                <a:ea typeface="Arial"/>
                <a:cs typeface="Arial"/>
                <a:sym typeface="Arial"/>
              </a:defRPr>
            </a:lvl1pPr>
            <a:lvl2pPr indent="-406400" lvl="1" marL="914400" marR="0" rtl="0" algn="l">
              <a:spcBef>
                <a:spcPts val="560"/>
              </a:spcBef>
              <a:spcAft>
                <a:spcPts val="0"/>
              </a:spcAft>
              <a:buClr>
                <a:srgbClr val="252C31"/>
              </a:buClr>
              <a:buSzPts val="2800"/>
              <a:buFont typeface="Arial"/>
              <a:buChar char="•"/>
              <a:defRPr b="0" i="0" sz="2800" u="none" cap="none" strike="noStrike">
                <a:solidFill>
                  <a:srgbClr val="252C31"/>
                </a:solidFill>
                <a:latin typeface="Arial"/>
                <a:ea typeface="Arial"/>
                <a:cs typeface="Arial"/>
                <a:sym typeface="Arial"/>
              </a:defRPr>
            </a:lvl2pPr>
            <a:lvl3pPr indent="-381000" lvl="2" marL="1371600" marR="0" rtl="0" algn="l">
              <a:spcBef>
                <a:spcPts val="480"/>
              </a:spcBef>
              <a:spcAft>
                <a:spcPts val="0"/>
              </a:spcAft>
              <a:buClr>
                <a:srgbClr val="252C31"/>
              </a:buClr>
              <a:buSzPts val="2400"/>
              <a:buFont typeface="Arial"/>
              <a:buChar char="•"/>
              <a:defRPr b="0" i="0" sz="2400" u="none" cap="none" strike="noStrike">
                <a:solidFill>
                  <a:srgbClr val="252C31"/>
                </a:solidFill>
                <a:latin typeface="Arial"/>
                <a:ea typeface="Arial"/>
                <a:cs typeface="Arial"/>
                <a:sym typeface="Arial"/>
              </a:defRPr>
            </a:lvl3pPr>
            <a:lvl4pPr indent="-355600" lvl="3" marL="1828800" marR="0" rtl="0" algn="l">
              <a:spcBef>
                <a:spcPts val="400"/>
              </a:spcBef>
              <a:spcAft>
                <a:spcPts val="0"/>
              </a:spcAft>
              <a:buClr>
                <a:srgbClr val="252C31"/>
              </a:buClr>
              <a:buSzPts val="2000"/>
              <a:buFont typeface="Arial"/>
              <a:buChar char="•"/>
              <a:defRPr b="0" i="0" sz="2000" u="none" cap="none" strike="noStrike">
                <a:solidFill>
                  <a:srgbClr val="252C31"/>
                </a:solidFill>
                <a:latin typeface="Arial"/>
                <a:ea typeface="Arial"/>
                <a:cs typeface="Arial"/>
                <a:sym typeface="Arial"/>
              </a:defRPr>
            </a:lvl4pPr>
            <a:lvl5pPr indent="-342900" lvl="4" marL="2286000" marR="0" rtl="0" algn="l">
              <a:spcBef>
                <a:spcPts val="360"/>
              </a:spcBef>
              <a:spcAft>
                <a:spcPts val="0"/>
              </a:spcAft>
              <a:buClr>
                <a:srgbClr val="252C31"/>
              </a:buClr>
              <a:buSzPts val="1800"/>
              <a:buFont typeface="Arial"/>
              <a:buChar char="•"/>
              <a:defRPr b="0" i="0" sz="1800" u="none" cap="none" strike="noStrike">
                <a:solidFill>
                  <a:srgbClr val="252C31"/>
                </a:solidFill>
                <a:latin typeface="Arial"/>
                <a:ea typeface="Arial"/>
                <a:cs typeface="Arial"/>
                <a:sym typeface="Arial"/>
              </a:defRPr>
            </a:lvl5pPr>
            <a:lvl6pPr indent="-330200" lvl="5" marL="2743200" marR="0" rtl="0" algn="l">
              <a:spcBef>
                <a:spcPts val="320"/>
              </a:spcBef>
              <a:spcAft>
                <a:spcPts val="0"/>
              </a:spcAft>
              <a:buClr>
                <a:srgbClr val="252C31"/>
              </a:buClr>
              <a:buSzPts val="1600"/>
              <a:buFont typeface="Arial"/>
              <a:buChar char="•"/>
              <a:defRPr b="0" i="0" sz="1600" u="none" cap="none" strike="noStrike">
                <a:solidFill>
                  <a:srgbClr val="252C3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pic>
        <p:nvPicPr>
          <p:cNvPr id="42" name="Google Shape;42;p3">
            <a:hlinkClick r:id="rId2"/>
          </p:cNvPr>
          <p:cNvPicPr preferRelativeResize="0"/>
          <p:nvPr/>
        </p:nvPicPr>
        <p:blipFill rotWithShape="1">
          <a:blip r:embed="rId3">
            <a:alphaModFix/>
          </a:blip>
          <a:srcRect b="0" l="0" r="0" t="0"/>
          <a:stretch/>
        </p:blipFill>
        <p:spPr>
          <a:xfrm>
            <a:off x="711200" y="533401"/>
            <a:ext cx="2349515" cy="2133913"/>
          </a:xfrm>
          <a:prstGeom prst="rect">
            <a:avLst/>
          </a:prstGeom>
          <a:noFill/>
          <a:ln>
            <a:noFill/>
          </a:ln>
        </p:spPr>
      </p:pic>
      <p:sp>
        <p:nvSpPr>
          <p:cNvPr id="43" name="Google Shape;43;p3"/>
          <p:cNvSpPr txBox="1"/>
          <p:nvPr>
            <p:ph idx="5" type="body"/>
          </p:nvPr>
        </p:nvSpPr>
        <p:spPr>
          <a:xfrm>
            <a:off x="3353382" y="3316288"/>
            <a:ext cx="8123355" cy="798512"/>
          </a:xfrm>
          <a:prstGeom prst="rect">
            <a:avLst/>
          </a:prstGeom>
          <a:noFill/>
          <a:ln>
            <a:noFill/>
          </a:ln>
        </p:spPr>
        <p:txBody>
          <a:bodyPr anchorCtr="0" anchor="t" bIns="0" lIns="0" spcFirstLastPara="1" rIns="0" wrap="square" tIns="0">
            <a:noAutofit/>
          </a:bodyPr>
          <a:lstStyle>
            <a:lvl1pPr indent="-228600" lvl="0" marL="457200" marR="0" rtl="0" algn="l">
              <a:spcBef>
                <a:spcPts val="360"/>
              </a:spcBef>
              <a:spcAft>
                <a:spcPts val="0"/>
              </a:spcAft>
              <a:buClr>
                <a:schemeClr val="dk1"/>
              </a:buClr>
              <a:buSzPts val="1800"/>
              <a:buFont typeface="Arial"/>
              <a:buNone/>
              <a:defRPr b="0" i="0" sz="1800" u="none" cap="none" strike="noStrike">
                <a:solidFill>
                  <a:schemeClr val="dk1"/>
                </a:solidFill>
                <a:latin typeface="Arial Narrow"/>
                <a:ea typeface="Arial Narrow"/>
                <a:cs typeface="Arial Narrow"/>
                <a:sym typeface="Arial Narrow"/>
              </a:defRPr>
            </a:lvl1pPr>
            <a:lvl2pPr indent="-406400" lvl="1" marL="914400" marR="0" rtl="0" algn="l">
              <a:spcBef>
                <a:spcPts val="560"/>
              </a:spcBef>
              <a:spcAft>
                <a:spcPts val="0"/>
              </a:spcAft>
              <a:buClr>
                <a:srgbClr val="252C31"/>
              </a:buClr>
              <a:buSzPts val="2800"/>
              <a:buFont typeface="Arial"/>
              <a:buChar char="•"/>
              <a:defRPr b="0" i="0" sz="2800" u="none" cap="none" strike="noStrike">
                <a:solidFill>
                  <a:srgbClr val="252C31"/>
                </a:solidFill>
                <a:latin typeface="Arial"/>
                <a:ea typeface="Arial"/>
                <a:cs typeface="Arial"/>
                <a:sym typeface="Arial"/>
              </a:defRPr>
            </a:lvl2pPr>
            <a:lvl3pPr indent="-381000" lvl="2" marL="1371600" marR="0" rtl="0" algn="l">
              <a:spcBef>
                <a:spcPts val="480"/>
              </a:spcBef>
              <a:spcAft>
                <a:spcPts val="0"/>
              </a:spcAft>
              <a:buClr>
                <a:srgbClr val="252C31"/>
              </a:buClr>
              <a:buSzPts val="2400"/>
              <a:buFont typeface="Arial"/>
              <a:buChar char="•"/>
              <a:defRPr b="0" i="0" sz="2400" u="none" cap="none" strike="noStrike">
                <a:solidFill>
                  <a:srgbClr val="252C31"/>
                </a:solidFill>
                <a:latin typeface="Arial"/>
                <a:ea typeface="Arial"/>
                <a:cs typeface="Arial"/>
                <a:sym typeface="Arial"/>
              </a:defRPr>
            </a:lvl3pPr>
            <a:lvl4pPr indent="-355600" lvl="3" marL="1828800" marR="0" rtl="0" algn="l">
              <a:spcBef>
                <a:spcPts val="400"/>
              </a:spcBef>
              <a:spcAft>
                <a:spcPts val="0"/>
              </a:spcAft>
              <a:buClr>
                <a:srgbClr val="252C31"/>
              </a:buClr>
              <a:buSzPts val="2000"/>
              <a:buFont typeface="Arial"/>
              <a:buChar char="•"/>
              <a:defRPr b="0" i="0" sz="2000" u="none" cap="none" strike="noStrike">
                <a:solidFill>
                  <a:srgbClr val="252C31"/>
                </a:solidFill>
                <a:latin typeface="Arial"/>
                <a:ea typeface="Arial"/>
                <a:cs typeface="Arial"/>
                <a:sym typeface="Arial"/>
              </a:defRPr>
            </a:lvl4pPr>
            <a:lvl5pPr indent="-342900" lvl="4" marL="2286000" marR="0" rtl="0" algn="l">
              <a:spcBef>
                <a:spcPts val="360"/>
              </a:spcBef>
              <a:spcAft>
                <a:spcPts val="0"/>
              </a:spcAft>
              <a:buClr>
                <a:srgbClr val="252C31"/>
              </a:buClr>
              <a:buSzPts val="1800"/>
              <a:buFont typeface="Arial"/>
              <a:buChar char="•"/>
              <a:defRPr b="0" i="0" sz="1800" u="none" cap="none" strike="noStrike">
                <a:solidFill>
                  <a:srgbClr val="252C31"/>
                </a:solidFill>
                <a:latin typeface="Arial"/>
                <a:ea typeface="Arial"/>
                <a:cs typeface="Arial"/>
                <a:sym typeface="Arial"/>
              </a:defRPr>
            </a:lvl5pPr>
            <a:lvl6pPr indent="-330200" lvl="5" marL="2743200" marR="0" rtl="0" algn="l">
              <a:spcBef>
                <a:spcPts val="320"/>
              </a:spcBef>
              <a:spcAft>
                <a:spcPts val="0"/>
              </a:spcAft>
              <a:buClr>
                <a:srgbClr val="252C31"/>
              </a:buClr>
              <a:buSzPts val="1600"/>
              <a:buFont typeface="Arial"/>
              <a:buChar char="•"/>
              <a:defRPr b="0" i="0" sz="1600" u="none" cap="none" strike="noStrike">
                <a:solidFill>
                  <a:srgbClr val="252C3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cxnSp>
        <p:nvCxnSpPr>
          <p:cNvPr id="44" name="Google Shape;44;p3"/>
          <p:cNvCxnSpPr/>
          <p:nvPr/>
        </p:nvCxnSpPr>
        <p:spPr>
          <a:xfrm>
            <a:off x="3047999" y="609913"/>
            <a:ext cx="0" cy="3473450"/>
          </a:xfrm>
          <a:prstGeom prst="straightConnector1">
            <a:avLst/>
          </a:prstGeom>
          <a:noFill/>
          <a:ln cap="flat" cmpd="sng" w="12700">
            <a:solidFill>
              <a:srgbClr val="3FAFFF"/>
            </a:solidFill>
            <a:prstDash val="solid"/>
            <a:round/>
            <a:headEnd len="sm" w="sm" type="none"/>
            <a:tailEnd len="sm" w="sm" type="none"/>
          </a:ln>
        </p:spPr>
      </p:cxnSp>
      <p:grpSp>
        <p:nvGrpSpPr>
          <p:cNvPr id="45" name="Google Shape;45;p3"/>
          <p:cNvGrpSpPr/>
          <p:nvPr/>
        </p:nvGrpSpPr>
        <p:grpSpPr>
          <a:xfrm>
            <a:off x="-40517" y="0"/>
            <a:ext cx="629920" cy="6858000"/>
            <a:chOff x="-15240" y="0"/>
            <a:chExt cx="472440" cy="6858000"/>
          </a:xfrm>
        </p:grpSpPr>
        <p:sp>
          <p:nvSpPr>
            <p:cNvPr id="46" name="Google Shape;46;p3"/>
            <p:cNvSpPr/>
            <p:nvPr/>
          </p:nvSpPr>
          <p:spPr>
            <a:xfrm>
              <a:off x="10668" y="0"/>
              <a:ext cx="420624" cy="6858000"/>
            </a:xfrm>
            <a:prstGeom prst="rect">
              <a:avLst/>
            </a:prstGeom>
            <a:solidFill>
              <a:srgbClr val="0099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descr="C:\Users\jacqui.fenner\Desktop\PTT templates\images\noaa icons\noaa_icons-04.png" id="47" name="Google Shape;47;p3">
              <a:hlinkClick r:id="rId4"/>
            </p:cNvPr>
            <p:cNvPicPr preferRelativeResize="0"/>
            <p:nvPr/>
          </p:nvPicPr>
          <p:blipFill rotWithShape="1">
            <a:blip r:embed="rId5">
              <a:alphaModFix/>
            </a:blip>
            <a:srcRect b="0" l="0" r="0" t="0"/>
            <a:stretch/>
          </p:blipFill>
          <p:spPr>
            <a:xfrm>
              <a:off x="-15240" y="5714999"/>
              <a:ext cx="472440" cy="324009"/>
            </a:xfrm>
            <a:prstGeom prst="rect">
              <a:avLst/>
            </a:prstGeom>
            <a:noFill/>
            <a:ln>
              <a:noFill/>
            </a:ln>
          </p:spPr>
        </p:pic>
        <p:pic>
          <p:nvPicPr>
            <p:cNvPr descr="C:\Users\jacqui.fenner\Desktop\PTT templates\images\noaa icons\noaa_icons-05.png" id="48" name="Google Shape;48;p3">
              <a:hlinkClick r:id="rId6"/>
            </p:cNvPr>
            <p:cNvPicPr preferRelativeResize="0"/>
            <p:nvPr/>
          </p:nvPicPr>
          <p:blipFill rotWithShape="1">
            <a:blip r:embed="rId7">
              <a:alphaModFix/>
            </a:blip>
            <a:srcRect b="0" l="0" r="0" t="0"/>
            <a:stretch/>
          </p:blipFill>
          <p:spPr>
            <a:xfrm>
              <a:off x="-15240" y="4648200"/>
              <a:ext cx="472440" cy="324009"/>
            </a:xfrm>
            <a:prstGeom prst="rect">
              <a:avLst/>
            </a:prstGeom>
            <a:noFill/>
            <a:ln>
              <a:noFill/>
            </a:ln>
          </p:spPr>
        </p:pic>
        <p:pic>
          <p:nvPicPr>
            <p:cNvPr descr="C:\Users\jacqui.fenner\Desktop\PTT templates\images\noaa icons\noaa_icons-06.png" id="49" name="Google Shape;49;p3">
              <a:hlinkClick r:id="rId8"/>
            </p:cNvPr>
            <p:cNvPicPr preferRelativeResize="0"/>
            <p:nvPr/>
          </p:nvPicPr>
          <p:blipFill rotWithShape="1">
            <a:blip r:embed="rId9">
              <a:alphaModFix/>
            </a:blip>
            <a:srcRect b="0" l="0" r="0" t="0"/>
            <a:stretch/>
          </p:blipFill>
          <p:spPr>
            <a:xfrm>
              <a:off x="-15240" y="3581400"/>
              <a:ext cx="472440" cy="324009"/>
            </a:xfrm>
            <a:prstGeom prst="rect">
              <a:avLst/>
            </a:prstGeom>
            <a:noFill/>
            <a:ln>
              <a:noFill/>
            </a:ln>
          </p:spPr>
        </p:pic>
        <p:pic>
          <p:nvPicPr>
            <p:cNvPr descr="C:\Users\jacqui.fenner\Desktop\PTT templates\images\noaa icons\noaa_icons-07.png" id="50" name="Google Shape;50;p3">
              <a:hlinkClick r:id="rId10"/>
            </p:cNvPr>
            <p:cNvPicPr preferRelativeResize="0"/>
            <p:nvPr/>
          </p:nvPicPr>
          <p:blipFill rotWithShape="1">
            <a:blip r:embed="rId11">
              <a:alphaModFix/>
            </a:blip>
            <a:srcRect b="0" l="0" r="0" t="0"/>
            <a:stretch/>
          </p:blipFill>
          <p:spPr>
            <a:xfrm>
              <a:off x="-15240" y="2514600"/>
              <a:ext cx="472440" cy="324009"/>
            </a:xfrm>
            <a:prstGeom prst="rect">
              <a:avLst/>
            </a:prstGeom>
            <a:noFill/>
            <a:ln>
              <a:noFill/>
            </a:ln>
          </p:spPr>
        </p:pic>
        <p:pic>
          <p:nvPicPr>
            <p:cNvPr descr="C:\Users\jacqui.fenner\Desktop\PTT templates\images\noaa icons\noaa_icons-08.png" id="51" name="Google Shape;51;p3">
              <a:hlinkClick r:id="rId12"/>
            </p:cNvPr>
            <p:cNvPicPr preferRelativeResize="0"/>
            <p:nvPr/>
          </p:nvPicPr>
          <p:blipFill rotWithShape="1">
            <a:blip r:embed="rId13">
              <a:alphaModFix/>
            </a:blip>
            <a:srcRect b="0" l="0" r="0" t="0"/>
            <a:stretch/>
          </p:blipFill>
          <p:spPr>
            <a:xfrm>
              <a:off x="-15240" y="1447800"/>
              <a:ext cx="472440" cy="324009"/>
            </a:xfrm>
            <a:prstGeom prst="rect">
              <a:avLst/>
            </a:prstGeom>
            <a:noFill/>
            <a:ln>
              <a:noFill/>
            </a:ln>
          </p:spPr>
        </p:pic>
        <p:pic>
          <p:nvPicPr>
            <p:cNvPr descr="C:\Users\jacqui.fenner\Desktop\PTT templates\images\noaa icons\noaa_icons-10.png" id="52" name="Google Shape;52;p3">
              <a:hlinkClick r:id="rId14"/>
            </p:cNvPr>
            <p:cNvPicPr preferRelativeResize="0"/>
            <p:nvPr/>
          </p:nvPicPr>
          <p:blipFill rotWithShape="1">
            <a:blip r:embed="rId15">
              <a:alphaModFix/>
            </a:blip>
            <a:srcRect b="0" l="0" r="0" t="0"/>
            <a:stretch/>
          </p:blipFill>
          <p:spPr>
            <a:xfrm>
              <a:off x="-15240" y="381000"/>
              <a:ext cx="472440" cy="324009"/>
            </a:xfrm>
            <a:prstGeom prst="rect">
              <a:avLst/>
            </a:prstGeom>
            <a:noFill/>
            <a:ln>
              <a:noFill/>
            </a:ln>
          </p:spPr>
        </p:pic>
        <p:grpSp>
          <p:nvGrpSpPr>
            <p:cNvPr id="53" name="Google Shape;53;p3"/>
            <p:cNvGrpSpPr/>
            <p:nvPr/>
          </p:nvGrpSpPr>
          <p:grpSpPr>
            <a:xfrm>
              <a:off x="15148" y="0"/>
              <a:ext cx="420624" cy="6858000"/>
              <a:chOff x="15148" y="0"/>
              <a:chExt cx="420624" cy="6858000"/>
            </a:xfrm>
          </p:grpSpPr>
          <p:grpSp>
            <p:nvGrpSpPr>
              <p:cNvPr id="54" name="Google Shape;54;p3"/>
              <p:cNvGrpSpPr/>
              <p:nvPr/>
            </p:nvGrpSpPr>
            <p:grpSpPr>
              <a:xfrm>
                <a:off x="15148" y="1066800"/>
                <a:ext cx="420624" cy="5334000"/>
                <a:chOff x="15148" y="1066800"/>
                <a:chExt cx="420624" cy="5334000"/>
              </a:xfrm>
            </p:grpSpPr>
            <p:cxnSp>
              <p:nvCxnSpPr>
                <p:cNvPr id="55" name="Google Shape;55;p3"/>
                <p:cNvCxnSpPr/>
                <p:nvPr/>
              </p:nvCxnSpPr>
              <p:spPr>
                <a:xfrm>
                  <a:off x="15148" y="4267200"/>
                  <a:ext cx="420624" cy="0"/>
                </a:xfrm>
                <a:prstGeom prst="straightConnector1">
                  <a:avLst/>
                </a:prstGeom>
                <a:noFill/>
                <a:ln cap="flat" cmpd="sng" w="9525">
                  <a:solidFill>
                    <a:schemeClr val="lt1">
                      <a:alpha val="40000"/>
                    </a:schemeClr>
                  </a:solidFill>
                  <a:prstDash val="solid"/>
                  <a:round/>
                  <a:headEnd len="sm" w="sm" type="none"/>
                  <a:tailEnd len="sm" w="sm" type="none"/>
                </a:ln>
              </p:spPr>
            </p:cxnSp>
            <p:cxnSp>
              <p:nvCxnSpPr>
                <p:cNvPr id="56" name="Google Shape;56;p3"/>
                <p:cNvCxnSpPr/>
                <p:nvPr/>
              </p:nvCxnSpPr>
              <p:spPr>
                <a:xfrm>
                  <a:off x="15148" y="3200400"/>
                  <a:ext cx="420624" cy="0"/>
                </a:xfrm>
                <a:prstGeom prst="straightConnector1">
                  <a:avLst/>
                </a:prstGeom>
                <a:noFill/>
                <a:ln cap="flat" cmpd="sng" w="9525">
                  <a:solidFill>
                    <a:schemeClr val="lt1">
                      <a:alpha val="40000"/>
                    </a:schemeClr>
                  </a:solidFill>
                  <a:prstDash val="solid"/>
                  <a:round/>
                  <a:headEnd len="sm" w="sm" type="none"/>
                  <a:tailEnd len="sm" w="sm" type="none"/>
                </a:ln>
              </p:spPr>
            </p:cxnSp>
            <p:cxnSp>
              <p:nvCxnSpPr>
                <p:cNvPr id="57" name="Google Shape;57;p3"/>
                <p:cNvCxnSpPr/>
                <p:nvPr/>
              </p:nvCxnSpPr>
              <p:spPr>
                <a:xfrm>
                  <a:off x="15148" y="2133600"/>
                  <a:ext cx="420624" cy="0"/>
                </a:xfrm>
                <a:prstGeom prst="straightConnector1">
                  <a:avLst/>
                </a:prstGeom>
                <a:noFill/>
                <a:ln cap="flat" cmpd="sng" w="9525">
                  <a:solidFill>
                    <a:schemeClr val="lt1">
                      <a:alpha val="40000"/>
                    </a:schemeClr>
                  </a:solidFill>
                  <a:prstDash val="solid"/>
                  <a:round/>
                  <a:headEnd len="sm" w="sm" type="none"/>
                  <a:tailEnd len="sm" w="sm" type="none"/>
                </a:ln>
              </p:spPr>
            </p:cxnSp>
            <p:cxnSp>
              <p:nvCxnSpPr>
                <p:cNvPr id="58" name="Google Shape;58;p3"/>
                <p:cNvCxnSpPr/>
                <p:nvPr/>
              </p:nvCxnSpPr>
              <p:spPr>
                <a:xfrm>
                  <a:off x="15148" y="5334000"/>
                  <a:ext cx="420624" cy="0"/>
                </a:xfrm>
                <a:prstGeom prst="straightConnector1">
                  <a:avLst/>
                </a:prstGeom>
                <a:noFill/>
                <a:ln cap="flat" cmpd="sng" w="9525">
                  <a:solidFill>
                    <a:schemeClr val="lt1">
                      <a:alpha val="40000"/>
                    </a:schemeClr>
                  </a:solidFill>
                  <a:prstDash val="solid"/>
                  <a:round/>
                  <a:headEnd len="sm" w="sm" type="none"/>
                  <a:tailEnd len="sm" w="sm" type="none"/>
                </a:ln>
              </p:spPr>
            </p:cxnSp>
            <p:cxnSp>
              <p:nvCxnSpPr>
                <p:cNvPr id="59" name="Google Shape;59;p3"/>
                <p:cNvCxnSpPr/>
                <p:nvPr/>
              </p:nvCxnSpPr>
              <p:spPr>
                <a:xfrm>
                  <a:off x="15148" y="1066800"/>
                  <a:ext cx="420624" cy="0"/>
                </a:xfrm>
                <a:prstGeom prst="straightConnector1">
                  <a:avLst/>
                </a:prstGeom>
                <a:noFill/>
                <a:ln cap="flat" cmpd="sng" w="9525">
                  <a:solidFill>
                    <a:schemeClr val="lt1">
                      <a:alpha val="40000"/>
                    </a:schemeClr>
                  </a:solidFill>
                  <a:prstDash val="solid"/>
                  <a:round/>
                  <a:headEnd len="sm" w="sm" type="none"/>
                  <a:tailEnd len="sm" w="sm" type="none"/>
                </a:ln>
              </p:spPr>
            </p:cxnSp>
            <p:cxnSp>
              <p:nvCxnSpPr>
                <p:cNvPr id="60" name="Google Shape;60;p3"/>
                <p:cNvCxnSpPr/>
                <p:nvPr/>
              </p:nvCxnSpPr>
              <p:spPr>
                <a:xfrm>
                  <a:off x="15148" y="6400800"/>
                  <a:ext cx="420624" cy="0"/>
                </a:xfrm>
                <a:prstGeom prst="straightConnector1">
                  <a:avLst/>
                </a:prstGeom>
                <a:noFill/>
                <a:ln cap="flat" cmpd="sng" w="9525">
                  <a:solidFill>
                    <a:schemeClr val="lt1">
                      <a:alpha val="40000"/>
                    </a:schemeClr>
                  </a:solidFill>
                  <a:prstDash val="solid"/>
                  <a:round/>
                  <a:headEnd len="sm" w="sm" type="none"/>
                  <a:tailEnd len="sm" w="sm" type="none"/>
                </a:ln>
              </p:spPr>
            </p:cxnSp>
          </p:grpSp>
          <p:cxnSp>
            <p:nvCxnSpPr>
              <p:cNvPr id="61" name="Google Shape;61;p3"/>
              <p:cNvCxnSpPr/>
              <p:nvPr/>
            </p:nvCxnSpPr>
            <p:spPr>
              <a:xfrm>
                <a:off x="431292" y="0"/>
                <a:ext cx="0" cy="6858000"/>
              </a:xfrm>
              <a:prstGeom prst="straightConnector1">
                <a:avLst/>
              </a:prstGeom>
              <a:noFill/>
              <a:ln cap="flat" cmpd="sng" w="9525">
                <a:solidFill>
                  <a:schemeClr val="lt1">
                    <a:alpha val="40000"/>
                  </a:schemeClr>
                </a:solidFill>
                <a:prstDash val="solid"/>
                <a:round/>
                <a:headEnd len="sm" w="sm" type="none"/>
                <a:tailEnd len="sm" w="sm" type="none"/>
              </a:ln>
            </p:spPr>
          </p:cxnSp>
        </p:grpSp>
      </p:grpSp>
      <p:sp>
        <p:nvSpPr>
          <p:cNvPr id="62" name="Google Shape;62;p3"/>
          <p:cNvSpPr txBox="1"/>
          <p:nvPr>
            <p:ph idx="6" type="body"/>
          </p:nvPr>
        </p:nvSpPr>
        <p:spPr>
          <a:xfrm>
            <a:off x="3353382" y="2262188"/>
            <a:ext cx="8123355" cy="938213"/>
          </a:xfrm>
          <a:prstGeom prst="rect">
            <a:avLst/>
          </a:prstGeom>
          <a:noFill/>
          <a:ln>
            <a:noFill/>
          </a:ln>
        </p:spPr>
        <p:txBody>
          <a:bodyPr anchorCtr="0" anchor="t" bIns="0" lIns="0" spcFirstLastPara="1" rIns="0" wrap="square" tIns="0">
            <a:noAutofit/>
          </a:bodyPr>
          <a:lstStyle>
            <a:lvl1pPr indent="-228600" lvl="0" marL="457200" marR="0" rtl="0" algn="l">
              <a:spcBef>
                <a:spcPts val="560"/>
              </a:spcBef>
              <a:spcAft>
                <a:spcPts val="0"/>
              </a:spcAft>
              <a:buClr>
                <a:srgbClr val="00B0F0"/>
              </a:buClr>
              <a:buSzPts val="2800"/>
              <a:buFont typeface="Arial"/>
              <a:buNone/>
              <a:defRPr b="0" i="0" sz="2800" u="none" cap="none" strike="noStrike">
                <a:solidFill>
                  <a:srgbClr val="00B0F0"/>
                </a:solidFill>
                <a:latin typeface="Arial Narrow"/>
                <a:ea typeface="Arial Narrow"/>
                <a:cs typeface="Arial Narrow"/>
                <a:sym typeface="Arial Narrow"/>
              </a:defRPr>
            </a:lvl1pPr>
            <a:lvl2pPr indent="-406400" lvl="1" marL="914400" marR="0" rtl="0" algn="l">
              <a:spcBef>
                <a:spcPts val="560"/>
              </a:spcBef>
              <a:spcAft>
                <a:spcPts val="0"/>
              </a:spcAft>
              <a:buClr>
                <a:srgbClr val="252C31"/>
              </a:buClr>
              <a:buSzPts val="2800"/>
              <a:buFont typeface="Arial"/>
              <a:buChar char="•"/>
              <a:defRPr b="0" i="0" sz="2800" u="none" cap="none" strike="noStrike">
                <a:solidFill>
                  <a:srgbClr val="252C31"/>
                </a:solidFill>
                <a:latin typeface="Arial"/>
                <a:ea typeface="Arial"/>
                <a:cs typeface="Arial"/>
                <a:sym typeface="Arial"/>
              </a:defRPr>
            </a:lvl2pPr>
            <a:lvl3pPr indent="-381000" lvl="2" marL="1371600" marR="0" rtl="0" algn="l">
              <a:spcBef>
                <a:spcPts val="480"/>
              </a:spcBef>
              <a:spcAft>
                <a:spcPts val="0"/>
              </a:spcAft>
              <a:buClr>
                <a:srgbClr val="252C31"/>
              </a:buClr>
              <a:buSzPts val="2400"/>
              <a:buFont typeface="Arial"/>
              <a:buChar char="•"/>
              <a:defRPr b="0" i="0" sz="2400" u="none" cap="none" strike="noStrike">
                <a:solidFill>
                  <a:srgbClr val="252C31"/>
                </a:solidFill>
                <a:latin typeface="Arial"/>
                <a:ea typeface="Arial"/>
                <a:cs typeface="Arial"/>
                <a:sym typeface="Arial"/>
              </a:defRPr>
            </a:lvl3pPr>
            <a:lvl4pPr indent="-355600" lvl="3" marL="1828800" marR="0" rtl="0" algn="l">
              <a:spcBef>
                <a:spcPts val="400"/>
              </a:spcBef>
              <a:spcAft>
                <a:spcPts val="0"/>
              </a:spcAft>
              <a:buClr>
                <a:srgbClr val="252C31"/>
              </a:buClr>
              <a:buSzPts val="2000"/>
              <a:buFont typeface="Arial"/>
              <a:buChar char="•"/>
              <a:defRPr b="0" i="0" sz="2000" u="none" cap="none" strike="noStrike">
                <a:solidFill>
                  <a:srgbClr val="252C31"/>
                </a:solidFill>
                <a:latin typeface="Arial"/>
                <a:ea typeface="Arial"/>
                <a:cs typeface="Arial"/>
                <a:sym typeface="Arial"/>
              </a:defRPr>
            </a:lvl4pPr>
            <a:lvl5pPr indent="-342900" lvl="4" marL="2286000" marR="0" rtl="0" algn="l">
              <a:spcBef>
                <a:spcPts val="360"/>
              </a:spcBef>
              <a:spcAft>
                <a:spcPts val="0"/>
              </a:spcAft>
              <a:buClr>
                <a:srgbClr val="252C31"/>
              </a:buClr>
              <a:buSzPts val="1800"/>
              <a:buFont typeface="Arial"/>
              <a:buChar char="•"/>
              <a:defRPr b="0" i="0" sz="1800" u="none" cap="none" strike="noStrike">
                <a:solidFill>
                  <a:srgbClr val="252C31"/>
                </a:solidFill>
                <a:latin typeface="Arial"/>
                <a:ea typeface="Arial"/>
                <a:cs typeface="Arial"/>
                <a:sym typeface="Arial"/>
              </a:defRPr>
            </a:lvl5pPr>
            <a:lvl6pPr indent="-330200" lvl="5" marL="2743200" marR="0" rtl="0" algn="l">
              <a:spcBef>
                <a:spcPts val="320"/>
              </a:spcBef>
              <a:spcAft>
                <a:spcPts val="0"/>
              </a:spcAft>
              <a:buClr>
                <a:srgbClr val="252C31"/>
              </a:buClr>
              <a:buSzPts val="1600"/>
              <a:buFont typeface="Arial"/>
              <a:buChar char="•"/>
              <a:defRPr b="0" i="0" sz="1600" u="none" cap="none" strike="noStrike">
                <a:solidFill>
                  <a:srgbClr val="252C3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k Blue">
  <p:cSld name="Dk Blue">
    <p:spTree>
      <p:nvGrpSpPr>
        <p:cNvPr id="63" name="Shape 63"/>
        <p:cNvGrpSpPr/>
        <p:nvPr/>
      </p:nvGrpSpPr>
      <p:grpSpPr>
        <a:xfrm>
          <a:off x="0" y="0"/>
          <a:ext cx="0" cy="0"/>
          <a:chOff x="0" y="0"/>
          <a:chExt cx="0" cy="0"/>
        </a:xfrm>
      </p:grpSpPr>
      <p:sp>
        <p:nvSpPr>
          <p:cNvPr id="64" name="Google Shape;64;p4"/>
          <p:cNvSpPr/>
          <p:nvPr/>
        </p:nvSpPr>
        <p:spPr>
          <a:xfrm>
            <a:off x="547747" y="1"/>
            <a:ext cx="11641127" cy="4267199"/>
          </a:xfrm>
          <a:prstGeom prst="rect">
            <a:avLst/>
          </a:prstGeom>
          <a:solidFill>
            <a:srgbClr val="0070C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5" name="Google Shape;65;p4"/>
          <p:cNvSpPr/>
          <p:nvPr>
            <p:ph idx="2" type="pic"/>
          </p:nvPr>
        </p:nvSpPr>
        <p:spPr>
          <a:xfrm>
            <a:off x="550102" y="4267200"/>
            <a:ext cx="11638772" cy="2590800"/>
          </a:xfrm>
          <a:prstGeom prst="rect">
            <a:avLst/>
          </a:prstGeom>
          <a:solidFill>
            <a:srgbClr val="F2F2F2"/>
          </a:solidFill>
          <a:ln>
            <a:noFill/>
          </a:ln>
        </p:spPr>
        <p:txBody>
          <a:bodyPr anchorCtr="0" anchor="ctr" bIns="45700" lIns="91425" spcFirstLastPara="1" rIns="91425" wrap="square" tIns="45700">
            <a:noAutofit/>
          </a:bodyPr>
          <a:lstStyle>
            <a:lvl1pPr lvl="0" marR="0" rtl="0" algn="ctr">
              <a:spcBef>
                <a:spcPts val="400"/>
              </a:spcBef>
              <a:spcAft>
                <a:spcPts val="0"/>
              </a:spcAft>
              <a:buClr>
                <a:srgbClr val="7F7F7F"/>
              </a:buClr>
              <a:buSzPts val="2000"/>
              <a:buFont typeface="Arial"/>
              <a:buNone/>
              <a:defRPr b="0" i="0" sz="2000" u="none" cap="none" strike="noStrike">
                <a:solidFill>
                  <a:srgbClr val="7F7F7F"/>
                </a:solidFill>
                <a:latin typeface="Arial"/>
                <a:ea typeface="Arial"/>
                <a:cs typeface="Arial"/>
                <a:sym typeface="Arial"/>
              </a:defRPr>
            </a:lvl1pPr>
            <a:lvl2pPr lvl="1" marR="0" rtl="0" algn="l">
              <a:spcBef>
                <a:spcPts val="560"/>
              </a:spcBef>
              <a:spcAft>
                <a:spcPts val="0"/>
              </a:spcAft>
              <a:buClr>
                <a:srgbClr val="252C31"/>
              </a:buClr>
              <a:buSzPts val="2800"/>
              <a:buFont typeface="Arial"/>
              <a:buChar char="•"/>
              <a:defRPr b="0" i="0" sz="2800" u="none" cap="none" strike="noStrike">
                <a:solidFill>
                  <a:srgbClr val="252C31"/>
                </a:solidFill>
                <a:latin typeface="Arial"/>
                <a:ea typeface="Arial"/>
                <a:cs typeface="Arial"/>
                <a:sym typeface="Arial"/>
              </a:defRPr>
            </a:lvl2pPr>
            <a:lvl3pPr lvl="2" marR="0" rtl="0" algn="l">
              <a:spcBef>
                <a:spcPts val="480"/>
              </a:spcBef>
              <a:spcAft>
                <a:spcPts val="0"/>
              </a:spcAft>
              <a:buClr>
                <a:srgbClr val="252C31"/>
              </a:buClr>
              <a:buSzPts val="2400"/>
              <a:buFont typeface="Arial"/>
              <a:buChar char="•"/>
              <a:defRPr b="0" i="0" sz="2400" u="none" cap="none" strike="noStrike">
                <a:solidFill>
                  <a:srgbClr val="252C31"/>
                </a:solidFill>
                <a:latin typeface="Arial"/>
                <a:ea typeface="Arial"/>
                <a:cs typeface="Arial"/>
                <a:sym typeface="Arial"/>
              </a:defRPr>
            </a:lvl3pPr>
            <a:lvl4pPr lvl="3" marR="0" rtl="0" algn="l">
              <a:spcBef>
                <a:spcPts val="400"/>
              </a:spcBef>
              <a:spcAft>
                <a:spcPts val="0"/>
              </a:spcAft>
              <a:buClr>
                <a:srgbClr val="252C31"/>
              </a:buClr>
              <a:buSzPts val="2000"/>
              <a:buFont typeface="Arial"/>
              <a:buChar char="•"/>
              <a:defRPr b="0" i="0" sz="2000" u="none" cap="none" strike="noStrike">
                <a:solidFill>
                  <a:srgbClr val="252C31"/>
                </a:solidFill>
                <a:latin typeface="Arial"/>
                <a:ea typeface="Arial"/>
                <a:cs typeface="Arial"/>
                <a:sym typeface="Arial"/>
              </a:defRPr>
            </a:lvl4pPr>
            <a:lvl5pPr lvl="4" marR="0" rtl="0" algn="l">
              <a:spcBef>
                <a:spcPts val="360"/>
              </a:spcBef>
              <a:spcAft>
                <a:spcPts val="0"/>
              </a:spcAft>
              <a:buClr>
                <a:srgbClr val="252C31"/>
              </a:buClr>
              <a:buSzPts val="1800"/>
              <a:buFont typeface="Arial"/>
              <a:buChar char="•"/>
              <a:defRPr b="0" i="0" sz="1800" u="none" cap="none" strike="noStrike">
                <a:solidFill>
                  <a:srgbClr val="252C31"/>
                </a:solidFill>
                <a:latin typeface="Arial"/>
                <a:ea typeface="Arial"/>
                <a:cs typeface="Arial"/>
                <a:sym typeface="Arial"/>
              </a:defRPr>
            </a:lvl5pPr>
            <a:lvl6pPr lvl="5" marR="0" rtl="0" algn="l">
              <a:spcBef>
                <a:spcPts val="320"/>
              </a:spcBef>
              <a:spcAft>
                <a:spcPts val="0"/>
              </a:spcAft>
              <a:buClr>
                <a:srgbClr val="252C31"/>
              </a:buClr>
              <a:buSzPts val="1600"/>
              <a:buFont typeface="Arial"/>
              <a:buChar char="•"/>
              <a:defRPr b="0" i="0" sz="1600" u="none" cap="none" strike="noStrike">
                <a:solidFill>
                  <a:srgbClr val="252C31"/>
                </a:solidFill>
                <a:latin typeface="Calibri"/>
                <a:ea typeface="Calibri"/>
                <a:cs typeface="Calibri"/>
                <a:sym typeface="Calibri"/>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66" name="Google Shape;66;p4"/>
          <p:cNvSpPr txBox="1"/>
          <p:nvPr>
            <p:ph idx="1" type="body"/>
          </p:nvPr>
        </p:nvSpPr>
        <p:spPr>
          <a:xfrm>
            <a:off x="1040445" y="2590798"/>
            <a:ext cx="1828800" cy="960120"/>
          </a:xfrm>
          <a:prstGeom prst="rect">
            <a:avLst/>
          </a:prstGeom>
          <a:noFill/>
          <a:ln>
            <a:noFill/>
          </a:ln>
        </p:spPr>
        <p:txBody>
          <a:bodyPr anchorCtr="0" anchor="t" bIns="0" lIns="0" spcFirstLastPara="1" rIns="0" wrap="square" tIns="0">
            <a:noAutofit/>
          </a:bodyPr>
          <a:lstStyle>
            <a:lvl1pPr indent="-228600" lvl="0" marL="457200" marR="0" rtl="0" algn="l">
              <a:spcBef>
                <a:spcPts val="360"/>
              </a:spcBef>
              <a:spcAft>
                <a:spcPts val="0"/>
              </a:spcAft>
              <a:buClr>
                <a:srgbClr val="D6F5FF"/>
              </a:buClr>
              <a:buSzPts val="1800"/>
              <a:buFont typeface="Arial"/>
              <a:buNone/>
              <a:defRPr b="1" i="0" sz="1800" u="none" cap="none" strike="noStrike">
                <a:solidFill>
                  <a:srgbClr val="D6F5FF"/>
                </a:solidFill>
                <a:latin typeface="Arial Narrow"/>
                <a:ea typeface="Arial Narrow"/>
                <a:cs typeface="Arial Narrow"/>
                <a:sym typeface="Arial Narrow"/>
              </a:defRPr>
            </a:lvl1pPr>
            <a:lvl2pPr indent="-228600" lvl="1" marL="914400" marR="0" rtl="0" algn="l">
              <a:spcBef>
                <a:spcPts val="360"/>
              </a:spcBef>
              <a:spcAft>
                <a:spcPts val="0"/>
              </a:spcAft>
              <a:buClr>
                <a:srgbClr val="252C31"/>
              </a:buClr>
              <a:buSzPts val="1800"/>
              <a:buFont typeface="Arial"/>
              <a:buNone/>
              <a:defRPr b="1" i="0" sz="1800" u="none" cap="none" strike="noStrike">
                <a:solidFill>
                  <a:srgbClr val="252C31"/>
                </a:solidFill>
                <a:latin typeface="Arial Narrow"/>
                <a:ea typeface="Arial Narrow"/>
                <a:cs typeface="Arial Narrow"/>
                <a:sym typeface="Arial Narrow"/>
              </a:defRPr>
            </a:lvl2pPr>
            <a:lvl3pPr indent="-228600" lvl="2" marL="1371600" marR="0" rtl="0" algn="l">
              <a:spcBef>
                <a:spcPts val="360"/>
              </a:spcBef>
              <a:spcAft>
                <a:spcPts val="0"/>
              </a:spcAft>
              <a:buClr>
                <a:srgbClr val="252C31"/>
              </a:buClr>
              <a:buSzPts val="1800"/>
              <a:buFont typeface="Arial"/>
              <a:buNone/>
              <a:defRPr b="1" i="0" sz="1800" u="none" cap="none" strike="noStrike">
                <a:solidFill>
                  <a:srgbClr val="252C31"/>
                </a:solidFill>
                <a:latin typeface="Arial Narrow"/>
                <a:ea typeface="Arial Narrow"/>
                <a:cs typeface="Arial Narrow"/>
                <a:sym typeface="Arial Narrow"/>
              </a:defRPr>
            </a:lvl3pPr>
            <a:lvl4pPr indent="-228600" lvl="3" marL="1828800" marR="0" rtl="0" algn="l">
              <a:spcBef>
                <a:spcPts val="360"/>
              </a:spcBef>
              <a:spcAft>
                <a:spcPts val="0"/>
              </a:spcAft>
              <a:buClr>
                <a:srgbClr val="252C31"/>
              </a:buClr>
              <a:buSzPts val="1800"/>
              <a:buFont typeface="Arial"/>
              <a:buNone/>
              <a:defRPr b="1" i="0" sz="1800" u="none" cap="none" strike="noStrike">
                <a:solidFill>
                  <a:srgbClr val="252C31"/>
                </a:solidFill>
                <a:latin typeface="Arial Narrow"/>
                <a:ea typeface="Arial Narrow"/>
                <a:cs typeface="Arial Narrow"/>
                <a:sym typeface="Arial Narrow"/>
              </a:defRPr>
            </a:lvl4pPr>
            <a:lvl5pPr indent="-228600" lvl="4" marL="2286000" marR="0" rtl="0" algn="l">
              <a:spcBef>
                <a:spcPts val="360"/>
              </a:spcBef>
              <a:spcAft>
                <a:spcPts val="0"/>
              </a:spcAft>
              <a:buClr>
                <a:srgbClr val="252C31"/>
              </a:buClr>
              <a:buSzPts val="1800"/>
              <a:buFont typeface="Arial"/>
              <a:buNone/>
              <a:defRPr b="1" i="0" sz="1800" u="none" cap="none" strike="noStrike">
                <a:solidFill>
                  <a:srgbClr val="252C31"/>
                </a:solidFill>
                <a:latin typeface="Arial Narrow"/>
                <a:ea typeface="Arial Narrow"/>
                <a:cs typeface="Arial Narrow"/>
                <a:sym typeface="Arial Narrow"/>
              </a:defRPr>
            </a:lvl5pPr>
            <a:lvl6pPr indent="-330200" lvl="5" marL="2743200" marR="0" rtl="0" algn="l">
              <a:spcBef>
                <a:spcPts val="320"/>
              </a:spcBef>
              <a:spcAft>
                <a:spcPts val="0"/>
              </a:spcAft>
              <a:buClr>
                <a:srgbClr val="252C31"/>
              </a:buClr>
              <a:buSzPts val="1600"/>
              <a:buFont typeface="Arial"/>
              <a:buChar char="•"/>
              <a:defRPr b="0" i="0" sz="1600" u="none" cap="none" strike="noStrike">
                <a:solidFill>
                  <a:srgbClr val="252C3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67" name="Google Shape;67;p4"/>
          <p:cNvSpPr txBox="1"/>
          <p:nvPr>
            <p:ph idx="3" type="body"/>
          </p:nvPr>
        </p:nvSpPr>
        <p:spPr>
          <a:xfrm>
            <a:off x="1040445" y="3733801"/>
            <a:ext cx="1727200" cy="268921"/>
          </a:xfrm>
          <a:prstGeom prst="rect">
            <a:avLst/>
          </a:prstGeom>
          <a:noFill/>
          <a:ln>
            <a:noFill/>
          </a:ln>
        </p:spPr>
        <p:txBody>
          <a:bodyPr anchorCtr="0" anchor="t" bIns="0" lIns="0" spcFirstLastPara="1" rIns="0" wrap="square" tIns="0">
            <a:noAutofit/>
          </a:bodyPr>
          <a:lstStyle>
            <a:lvl1pPr indent="-228600" lvl="0" marL="457200" marR="0" rtl="0" algn="l">
              <a:spcBef>
                <a:spcPts val="320"/>
              </a:spcBef>
              <a:spcAft>
                <a:spcPts val="0"/>
              </a:spcAft>
              <a:buClr>
                <a:srgbClr val="D6F5FF"/>
              </a:buClr>
              <a:buSzPts val="1600"/>
              <a:buFont typeface="Arial"/>
              <a:buNone/>
              <a:defRPr b="0" i="0" sz="1600" u="none" cap="none" strike="noStrike">
                <a:solidFill>
                  <a:srgbClr val="D6F5FF"/>
                </a:solidFill>
                <a:latin typeface="Arial Narrow"/>
                <a:ea typeface="Arial Narrow"/>
                <a:cs typeface="Arial Narrow"/>
                <a:sym typeface="Arial Narrow"/>
              </a:defRPr>
            </a:lvl1pPr>
            <a:lvl2pPr indent="-228600" lvl="1" marL="914400" marR="0" rtl="0" algn="l">
              <a:spcBef>
                <a:spcPts val="360"/>
              </a:spcBef>
              <a:spcAft>
                <a:spcPts val="0"/>
              </a:spcAft>
              <a:buClr>
                <a:srgbClr val="252C31"/>
              </a:buClr>
              <a:buSzPts val="1800"/>
              <a:buFont typeface="Arial"/>
              <a:buNone/>
              <a:defRPr b="1" i="0" sz="1800" u="none" cap="none" strike="noStrike">
                <a:solidFill>
                  <a:srgbClr val="252C31"/>
                </a:solidFill>
                <a:latin typeface="Arial Narrow"/>
                <a:ea typeface="Arial Narrow"/>
                <a:cs typeface="Arial Narrow"/>
                <a:sym typeface="Arial Narrow"/>
              </a:defRPr>
            </a:lvl2pPr>
            <a:lvl3pPr indent="-228600" lvl="2" marL="1371600" marR="0" rtl="0" algn="l">
              <a:spcBef>
                <a:spcPts val="360"/>
              </a:spcBef>
              <a:spcAft>
                <a:spcPts val="0"/>
              </a:spcAft>
              <a:buClr>
                <a:srgbClr val="252C31"/>
              </a:buClr>
              <a:buSzPts val="1800"/>
              <a:buFont typeface="Arial"/>
              <a:buNone/>
              <a:defRPr b="1" i="0" sz="1800" u="none" cap="none" strike="noStrike">
                <a:solidFill>
                  <a:srgbClr val="252C31"/>
                </a:solidFill>
                <a:latin typeface="Arial Narrow"/>
                <a:ea typeface="Arial Narrow"/>
                <a:cs typeface="Arial Narrow"/>
                <a:sym typeface="Arial Narrow"/>
              </a:defRPr>
            </a:lvl3pPr>
            <a:lvl4pPr indent="-228600" lvl="3" marL="1828800" marR="0" rtl="0" algn="l">
              <a:spcBef>
                <a:spcPts val="360"/>
              </a:spcBef>
              <a:spcAft>
                <a:spcPts val="0"/>
              </a:spcAft>
              <a:buClr>
                <a:srgbClr val="252C31"/>
              </a:buClr>
              <a:buSzPts val="1800"/>
              <a:buFont typeface="Arial"/>
              <a:buNone/>
              <a:defRPr b="1" i="0" sz="1800" u="none" cap="none" strike="noStrike">
                <a:solidFill>
                  <a:srgbClr val="252C31"/>
                </a:solidFill>
                <a:latin typeface="Arial Narrow"/>
                <a:ea typeface="Arial Narrow"/>
                <a:cs typeface="Arial Narrow"/>
                <a:sym typeface="Arial Narrow"/>
              </a:defRPr>
            </a:lvl4pPr>
            <a:lvl5pPr indent="-228600" lvl="4" marL="2286000" marR="0" rtl="0" algn="l">
              <a:spcBef>
                <a:spcPts val="360"/>
              </a:spcBef>
              <a:spcAft>
                <a:spcPts val="0"/>
              </a:spcAft>
              <a:buClr>
                <a:srgbClr val="252C31"/>
              </a:buClr>
              <a:buSzPts val="1800"/>
              <a:buFont typeface="Arial"/>
              <a:buNone/>
              <a:defRPr b="1" i="0" sz="1800" u="none" cap="none" strike="noStrike">
                <a:solidFill>
                  <a:srgbClr val="252C31"/>
                </a:solidFill>
                <a:latin typeface="Arial Narrow"/>
                <a:ea typeface="Arial Narrow"/>
                <a:cs typeface="Arial Narrow"/>
                <a:sym typeface="Arial Narrow"/>
              </a:defRPr>
            </a:lvl5pPr>
            <a:lvl6pPr indent="-330200" lvl="5" marL="2743200" marR="0" rtl="0" algn="l">
              <a:spcBef>
                <a:spcPts val="320"/>
              </a:spcBef>
              <a:spcAft>
                <a:spcPts val="0"/>
              </a:spcAft>
              <a:buClr>
                <a:srgbClr val="252C31"/>
              </a:buClr>
              <a:buSzPts val="1600"/>
              <a:buFont typeface="Arial"/>
              <a:buChar char="•"/>
              <a:defRPr b="0" i="0" sz="1600" u="none" cap="none" strike="noStrike">
                <a:solidFill>
                  <a:srgbClr val="252C3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68" name="Google Shape;68;p4"/>
          <p:cNvSpPr txBox="1"/>
          <p:nvPr>
            <p:ph idx="4" type="body"/>
          </p:nvPr>
        </p:nvSpPr>
        <p:spPr>
          <a:xfrm>
            <a:off x="3352800" y="768746"/>
            <a:ext cx="8128000" cy="1358585"/>
          </a:xfrm>
          <a:prstGeom prst="rect">
            <a:avLst/>
          </a:prstGeom>
          <a:noFill/>
          <a:ln>
            <a:noFill/>
          </a:ln>
        </p:spPr>
        <p:txBody>
          <a:bodyPr anchorCtr="0" anchor="t" bIns="0" lIns="0" spcFirstLastPara="1" rIns="0" wrap="square" tIns="0">
            <a:noAutofit/>
          </a:bodyPr>
          <a:lstStyle>
            <a:lvl1pPr indent="-228600" lvl="0" marL="457200" marR="0" rtl="0" algn="l">
              <a:spcBef>
                <a:spcPts val="880"/>
              </a:spcBef>
              <a:spcAft>
                <a:spcPts val="0"/>
              </a:spcAft>
              <a:buClr>
                <a:schemeClr val="lt1"/>
              </a:buClr>
              <a:buSzPts val="4400"/>
              <a:buFont typeface="Arial"/>
              <a:buNone/>
              <a:defRPr b="1" i="0" sz="4400" u="none" cap="none" strike="noStrike">
                <a:solidFill>
                  <a:schemeClr val="lt1"/>
                </a:solidFill>
                <a:latin typeface="Arial"/>
                <a:ea typeface="Arial"/>
                <a:cs typeface="Arial"/>
                <a:sym typeface="Arial"/>
              </a:defRPr>
            </a:lvl1pPr>
            <a:lvl2pPr indent="-406400" lvl="1" marL="914400" marR="0" rtl="0" algn="l">
              <a:spcBef>
                <a:spcPts val="560"/>
              </a:spcBef>
              <a:spcAft>
                <a:spcPts val="0"/>
              </a:spcAft>
              <a:buClr>
                <a:srgbClr val="252C31"/>
              </a:buClr>
              <a:buSzPts val="2800"/>
              <a:buFont typeface="Arial"/>
              <a:buChar char="•"/>
              <a:defRPr b="0" i="0" sz="2800" u="none" cap="none" strike="noStrike">
                <a:solidFill>
                  <a:srgbClr val="252C31"/>
                </a:solidFill>
                <a:latin typeface="Arial"/>
                <a:ea typeface="Arial"/>
                <a:cs typeface="Arial"/>
                <a:sym typeface="Arial"/>
              </a:defRPr>
            </a:lvl2pPr>
            <a:lvl3pPr indent="-381000" lvl="2" marL="1371600" marR="0" rtl="0" algn="l">
              <a:spcBef>
                <a:spcPts val="480"/>
              </a:spcBef>
              <a:spcAft>
                <a:spcPts val="0"/>
              </a:spcAft>
              <a:buClr>
                <a:srgbClr val="252C31"/>
              </a:buClr>
              <a:buSzPts val="2400"/>
              <a:buFont typeface="Arial"/>
              <a:buChar char="•"/>
              <a:defRPr b="0" i="0" sz="2400" u="none" cap="none" strike="noStrike">
                <a:solidFill>
                  <a:srgbClr val="252C31"/>
                </a:solidFill>
                <a:latin typeface="Arial"/>
                <a:ea typeface="Arial"/>
                <a:cs typeface="Arial"/>
                <a:sym typeface="Arial"/>
              </a:defRPr>
            </a:lvl3pPr>
            <a:lvl4pPr indent="-355600" lvl="3" marL="1828800" marR="0" rtl="0" algn="l">
              <a:spcBef>
                <a:spcPts val="400"/>
              </a:spcBef>
              <a:spcAft>
                <a:spcPts val="0"/>
              </a:spcAft>
              <a:buClr>
                <a:srgbClr val="252C31"/>
              </a:buClr>
              <a:buSzPts val="2000"/>
              <a:buFont typeface="Arial"/>
              <a:buChar char="•"/>
              <a:defRPr b="0" i="0" sz="2000" u="none" cap="none" strike="noStrike">
                <a:solidFill>
                  <a:srgbClr val="252C31"/>
                </a:solidFill>
                <a:latin typeface="Arial"/>
                <a:ea typeface="Arial"/>
                <a:cs typeface="Arial"/>
                <a:sym typeface="Arial"/>
              </a:defRPr>
            </a:lvl4pPr>
            <a:lvl5pPr indent="-342900" lvl="4" marL="2286000" marR="0" rtl="0" algn="l">
              <a:spcBef>
                <a:spcPts val="360"/>
              </a:spcBef>
              <a:spcAft>
                <a:spcPts val="0"/>
              </a:spcAft>
              <a:buClr>
                <a:srgbClr val="252C31"/>
              </a:buClr>
              <a:buSzPts val="1800"/>
              <a:buFont typeface="Arial"/>
              <a:buChar char="•"/>
              <a:defRPr b="0" i="0" sz="1800" u="none" cap="none" strike="noStrike">
                <a:solidFill>
                  <a:srgbClr val="252C31"/>
                </a:solidFill>
                <a:latin typeface="Arial"/>
                <a:ea typeface="Arial"/>
                <a:cs typeface="Arial"/>
                <a:sym typeface="Arial"/>
              </a:defRPr>
            </a:lvl5pPr>
            <a:lvl6pPr indent="-330200" lvl="5" marL="2743200" marR="0" rtl="0" algn="l">
              <a:spcBef>
                <a:spcPts val="320"/>
              </a:spcBef>
              <a:spcAft>
                <a:spcPts val="0"/>
              </a:spcAft>
              <a:buClr>
                <a:srgbClr val="252C31"/>
              </a:buClr>
              <a:buSzPts val="1600"/>
              <a:buFont typeface="Arial"/>
              <a:buChar char="•"/>
              <a:defRPr b="0" i="0" sz="1600" u="none" cap="none" strike="noStrike">
                <a:solidFill>
                  <a:srgbClr val="252C3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69" name="Google Shape;69;p4"/>
          <p:cNvSpPr txBox="1"/>
          <p:nvPr>
            <p:ph idx="5" type="body"/>
          </p:nvPr>
        </p:nvSpPr>
        <p:spPr>
          <a:xfrm>
            <a:off x="3353382" y="2262188"/>
            <a:ext cx="8123355" cy="938213"/>
          </a:xfrm>
          <a:prstGeom prst="rect">
            <a:avLst/>
          </a:prstGeom>
          <a:noFill/>
          <a:ln>
            <a:noFill/>
          </a:ln>
        </p:spPr>
        <p:txBody>
          <a:bodyPr anchorCtr="0" anchor="t" bIns="0" lIns="0" spcFirstLastPara="1" rIns="0" wrap="square" tIns="0">
            <a:noAutofit/>
          </a:bodyPr>
          <a:lstStyle>
            <a:lvl1pPr indent="-228600" lvl="0" marL="457200" marR="0" rtl="0" algn="l">
              <a:spcBef>
                <a:spcPts val="560"/>
              </a:spcBef>
              <a:spcAft>
                <a:spcPts val="0"/>
              </a:spcAft>
              <a:buClr>
                <a:srgbClr val="C4EDFF"/>
              </a:buClr>
              <a:buSzPts val="2800"/>
              <a:buFont typeface="Arial"/>
              <a:buNone/>
              <a:defRPr b="0" i="0" sz="2800" u="none" cap="none" strike="noStrike">
                <a:solidFill>
                  <a:srgbClr val="C4EDFF"/>
                </a:solidFill>
                <a:latin typeface="Arial Narrow"/>
                <a:ea typeface="Arial Narrow"/>
                <a:cs typeface="Arial Narrow"/>
                <a:sym typeface="Arial Narrow"/>
              </a:defRPr>
            </a:lvl1pPr>
            <a:lvl2pPr indent="-406400" lvl="1" marL="914400" marR="0" rtl="0" algn="l">
              <a:spcBef>
                <a:spcPts val="560"/>
              </a:spcBef>
              <a:spcAft>
                <a:spcPts val="0"/>
              </a:spcAft>
              <a:buClr>
                <a:srgbClr val="252C31"/>
              </a:buClr>
              <a:buSzPts val="2800"/>
              <a:buFont typeface="Arial"/>
              <a:buChar char="•"/>
              <a:defRPr b="0" i="0" sz="2800" u="none" cap="none" strike="noStrike">
                <a:solidFill>
                  <a:srgbClr val="252C31"/>
                </a:solidFill>
                <a:latin typeface="Arial"/>
                <a:ea typeface="Arial"/>
                <a:cs typeface="Arial"/>
                <a:sym typeface="Arial"/>
              </a:defRPr>
            </a:lvl2pPr>
            <a:lvl3pPr indent="-381000" lvl="2" marL="1371600" marR="0" rtl="0" algn="l">
              <a:spcBef>
                <a:spcPts val="480"/>
              </a:spcBef>
              <a:spcAft>
                <a:spcPts val="0"/>
              </a:spcAft>
              <a:buClr>
                <a:srgbClr val="252C31"/>
              </a:buClr>
              <a:buSzPts val="2400"/>
              <a:buFont typeface="Arial"/>
              <a:buChar char="•"/>
              <a:defRPr b="0" i="0" sz="2400" u="none" cap="none" strike="noStrike">
                <a:solidFill>
                  <a:srgbClr val="252C31"/>
                </a:solidFill>
                <a:latin typeface="Arial"/>
                <a:ea typeface="Arial"/>
                <a:cs typeface="Arial"/>
                <a:sym typeface="Arial"/>
              </a:defRPr>
            </a:lvl3pPr>
            <a:lvl4pPr indent="-355600" lvl="3" marL="1828800" marR="0" rtl="0" algn="l">
              <a:spcBef>
                <a:spcPts val="400"/>
              </a:spcBef>
              <a:spcAft>
                <a:spcPts val="0"/>
              </a:spcAft>
              <a:buClr>
                <a:srgbClr val="252C31"/>
              </a:buClr>
              <a:buSzPts val="2000"/>
              <a:buFont typeface="Arial"/>
              <a:buChar char="•"/>
              <a:defRPr b="0" i="0" sz="2000" u="none" cap="none" strike="noStrike">
                <a:solidFill>
                  <a:srgbClr val="252C31"/>
                </a:solidFill>
                <a:latin typeface="Arial"/>
                <a:ea typeface="Arial"/>
                <a:cs typeface="Arial"/>
                <a:sym typeface="Arial"/>
              </a:defRPr>
            </a:lvl4pPr>
            <a:lvl5pPr indent="-342900" lvl="4" marL="2286000" marR="0" rtl="0" algn="l">
              <a:spcBef>
                <a:spcPts val="360"/>
              </a:spcBef>
              <a:spcAft>
                <a:spcPts val="0"/>
              </a:spcAft>
              <a:buClr>
                <a:srgbClr val="252C31"/>
              </a:buClr>
              <a:buSzPts val="1800"/>
              <a:buFont typeface="Arial"/>
              <a:buChar char="•"/>
              <a:defRPr b="0" i="0" sz="1800" u="none" cap="none" strike="noStrike">
                <a:solidFill>
                  <a:srgbClr val="252C31"/>
                </a:solidFill>
                <a:latin typeface="Arial"/>
                <a:ea typeface="Arial"/>
                <a:cs typeface="Arial"/>
                <a:sym typeface="Arial"/>
              </a:defRPr>
            </a:lvl5pPr>
            <a:lvl6pPr indent="-330200" lvl="5" marL="2743200" marR="0" rtl="0" algn="l">
              <a:spcBef>
                <a:spcPts val="320"/>
              </a:spcBef>
              <a:spcAft>
                <a:spcPts val="0"/>
              </a:spcAft>
              <a:buClr>
                <a:srgbClr val="252C31"/>
              </a:buClr>
              <a:buSzPts val="1600"/>
              <a:buFont typeface="Arial"/>
              <a:buChar char="•"/>
              <a:defRPr b="0" i="0" sz="1600" u="none" cap="none" strike="noStrike">
                <a:solidFill>
                  <a:srgbClr val="252C3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70" name="Google Shape;70;p4"/>
          <p:cNvSpPr txBox="1"/>
          <p:nvPr>
            <p:ph idx="6" type="body"/>
          </p:nvPr>
        </p:nvSpPr>
        <p:spPr>
          <a:xfrm>
            <a:off x="3352800" y="3311238"/>
            <a:ext cx="8128000" cy="692727"/>
          </a:xfrm>
          <a:prstGeom prst="rect">
            <a:avLst/>
          </a:prstGeom>
          <a:noFill/>
          <a:ln>
            <a:noFill/>
          </a:ln>
        </p:spPr>
        <p:txBody>
          <a:bodyPr anchorCtr="0" anchor="t" bIns="0" lIns="0" spcFirstLastPara="1" rIns="0" wrap="square" tIns="0">
            <a:noAutofit/>
          </a:bodyPr>
          <a:lstStyle>
            <a:lvl1pPr indent="-228600" lvl="0" marL="457200" marR="0" rtl="0" algn="l">
              <a:spcBef>
                <a:spcPts val="360"/>
              </a:spcBef>
              <a:spcAft>
                <a:spcPts val="0"/>
              </a:spcAft>
              <a:buClr>
                <a:srgbClr val="C4EDFF"/>
              </a:buClr>
              <a:buSzPts val="1800"/>
              <a:buFont typeface="Arial"/>
              <a:buNone/>
              <a:defRPr b="0" i="0" sz="1800" u="none" cap="none" strike="noStrike">
                <a:solidFill>
                  <a:srgbClr val="C4EDFF"/>
                </a:solidFill>
                <a:latin typeface="Arial Narrow"/>
                <a:ea typeface="Arial Narrow"/>
                <a:cs typeface="Arial Narrow"/>
                <a:sym typeface="Arial Narrow"/>
              </a:defRPr>
            </a:lvl1pPr>
            <a:lvl2pPr indent="-406400" lvl="1" marL="914400" marR="0" rtl="0" algn="l">
              <a:spcBef>
                <a:spcPts val="560"/>
              </a:spcBef>
              <a:spcAft>
                <a:spcPts val="0"/>
              </a:spcAft>
              <a:buClr>
                <a:srgbClr val="252C31"/>
              </a:buClr>
              <a:buSzPts val="2800"/>
              <a:buFont typeface="Arial"/>
              <a:buChar char="•"/>
              <a:defRPr b="0" i="0" sz="2800" u="none" cap="none" strike="noStrike">
                <a:solidFill>
                  <a:srgbClr val="252C31"/>
                </a:solidFill>
                <a:latin typeface="Arial"/>
                <a:ea typeface="Arial"/>
                <a:cs typeface="Arial"/>
                <a:sym typeface="Arial"/>
              </a:defRPr>
            </a:lvl2pPr>
            <a:lvl3pPr indent="-381000" lvl="2" marL="1371600" marR="0" rtl="0" algn="l">
              <a:spcBef>
                <a:spcPts val="480"/>
              </a:spcBef>
              <a:spcAft>
                <a:spcPts val="0"/>
              </a:spcAft>
              <a:buClr>
                <a:srgbClr val="252C31"/>
              </a:buClr>
              <a:buSzPts val="2400"/>
              <a:buFont typeface="Arial"/>
              <a:buChar char="•"/>
              <a:defRPr b="0" i="0" sz="2400" u="none" cap="none" strike="noStrike">
                <a:solidFill>
                  <a:srgbClr val="252C31"/>
                </a:solidFill>
                <a:latin typeface="Arial"/>
                <a:ea typeface="Arial"/>
                <a:cs typeface="Arial"/>
                <a:sym typeface="Arial"/>
              </a:defRPr>
            </a:lvl3pPr>
            <a:lvl4pPr indent="-355600" lvl="3" marL="1828800" marR="0" rtl="0" algn="l">
              <a:spcBef>
                <a:spcPts val="400"/>
              </a:spcBef>
              <a:spcAft>
                <a:spcPts val="0"/>
              </a:spcAft>
              <a:buClr>
                <a:srgbClr val="252C31"/>
              </a:buClr>
              <a:buSzPts val="2000"/>
              <a:buFont typeface="Arial"/>
              <a:buChar char="•"/>
              <a:defRPr b="0" i="0" sz="2000" u="none" cap="none" strike="noStrike">
                <a:solidFill>
                  <a:srgbClr val="252C31"/>
                </a:solidFill>
                <a:latin typeface="Arial"/>
                <a:ea typeface="Arial"/>
                <a:cs typeface="Arial"/>
                <a:sym typeface="Arial"/>
              </a:defRPr>
            </a:lvl4pPr>
            <a:lvl5pPr indent="-342900" lvl="4" marL="2286000" marR="0" rtl="0" algn="l">
              <a:spcBef>
                <a:spcPts val="360"/>
              </a:spcBef>
              <a:spcAft>
                <a:spcPts val="0"/>
              </a:spcAft>
              <a:buClr>
                <a:srgbClr val="252C31"/>
              </a:buClr>
              <a:buSzPts val="1800"/>
              <a:buFont typeface="Arial"/>
              <a:buChar char="•"/>
              <a:defRPr b="0" i="0" sz="1800" u="none" cap="none" strike="noStrike">
                <a:solidFill>
                  <a:srgbClr val="252C31"/>
                </a:solidFill>
                <a:latin typeface="Arial"/>
                <a:ea typeface="Arial"/>
                <a:cs typeface="Arial"/>
                <a:sym typeface="Arial"/>
              </a:defRPr>
            </a:lvl5pPr>
            <a:lvl6pPr indent="-330200" lvl="5" marL="2743200" marR="0" rtl="0" algn="l">
              <a:spcBef>
                <a:spcPts val="320"/>
              </a:spcBef>
              <a:spcAft>
                <a:spcPts val="0"/>
              </a:spcAft>
              <a:buClr>
                <a:srgbClr val="252C31"/>
              </a:buClr>
              <a:buSzPts val="1600"/>
              <a:buFont typeface="Arial"/>
              <a:buChar char="•"/>
              <a:defRPr b="0" i="0" sz="1600" u="none" cap="none" strike="noStrike">
                <a:solidFill>
                  <a:srgbClr val="252C3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cxnSp>
        <p:nvCxnSpPr>
          <p:cNvPr id="71" name="Google Shape;71;p4"/>
          <p:cNvCxnSpPr/>
          <p:nvPr/>
        </p:nvCxnSpPr>
        <p:spPr>
          <a:xfrm>
            <a:off x="3047999" y="609600"/>
            <a:ext cx="0" cy="3473450"/>
          </a:xfrm>
          <a:prstGeom prst="straightConnector1">
            <a:avLst/>
          </a:prstGeom>
          <a:noFill/>
          <a:ln cap="flat" cmpd="sng" w="12700">
            <a:solidFill>
              <a:srgbClr val="3FAFFF"/>
            </a:solidFill>
            <a:prstDash val="solid"/>
            <a:round/>
            <a:headEnd len="sm" w="sm" type="none"/>
            <a:tailEnd len="sm" w="sm" type="none"/>
          </a:ln>
        </p:spPr>
      </p:cxnSp>
      <p:pic>
        <p:nvPicPr>
          <p:cNvPr id="72" name="Google Shape;72;p4">
            <a:hlinkClick r:id="rId2"/>
          </p:cNvPr>
          <p:cNvPicPr preferRelativeResize="0"/>
          <p:nvPr/>
        </p:nvPicPr>
        <p:blipFill rotWithShape="1">
          <a:blip r:embed="rId3">
            <a:alphaModFix/>
          </a:blip>
          <a:srcRect b="0" l="0" r="0" t="0"/>
          <a:stretch/>
        </p:blipFill>
        <p:spPr>
          <a:xfrm>
            <a:off x="711200" y="533400"/>
            <a:ext cx="2349515" cy="2133912"/>
          </a:xfrm>
          <a:prstGeom prst="rect">
            <a:avLst/>
          </a:prstGeom>
          <a:noFill/>
          <a:ln>
            <a:noFill/>
          </a:ln>
        </p:spPr>
      </p:pic>
      <p:grpSp>
        <p:nvGrpSpPr>
          <p:cNvPr id="73" name="Google Shape;73;p4"/>
          <p:cNvGrpSpPr/>
          <p:nvPr/>
        </p:nvGrpSpPr>
        <p:grpSpPr>
          <a:xfrm>
            <a:off x="-40517" y="0"/>
            <a:ext cx="629920" cy="6858000"/>
            <a:chOff x="-15240" y="0"/>
            <a:chExt cx="472440" cy="6858000"/>
          </a:xfrm>
        </p:grpSpPr>
        <p:sp>
          <p:nvSpPr>
            <p:cNvPr id="74" name="Google Shape;74;p4"/>
            <p:cNvSpPr/>
            <p:nvPr/>
          </p:nvSpPr>
          <p:spPr>
            <a:xfrm>
              <a:off x="10668" y="0"/>
              <a:ext cx="420624" cy="6858000"/>
            </a:xfrm>
            <a:prstGeom prst="rect">
              <a:avLst/>
            </a:prstGeom>
            <a:solidFill>
              <a:srgbClr val="0099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descr="C:\Users\jacqui.fenner\Desktop\PTT templates\images\noaa icons\noaa_icons-04.png" id="75" name="Google Shape;75;p4">
              <a:hlinkClick r:id="rId4"/>
            </p:cNvPr>
            <p:cNvPicPr preferRelativeResize="0"/>
            <p:nvPr/>
          </p:nvPicPr>
          <p:blipFill rotWithShape="1">
            <a:blip r:embed="rId5">
              <a:alphaModFix/>
            </a:blip>
            <a:srcRect b="0" l="0" r="0" t="0"/>
            <a:stretch/>
          </p:blipFill>
          <p:spPr>
            <a:xfrm>
              <a:off x="-15240" y="5714999"/>
              <a:ext cx="472440" cy="324009"/>
            </a:xfrm>
            <a:prstGeom prst="rect">
              <a:avLst/>
            </a:prstGeom>
            <a:noFill/>
            <a:ln>
              <a:noFill/>
            </a:ln>
          </p:spPr>
        </p:pic>
        <p:pic>
          <p:nvPicPr>
            <p:cNvPr descr="C:\Users\jacqui.fenner\Desktop\PTT templates\images\noaa icons\noaa_icons-05.png" id="76" name="Google Shape;76;p4">
              <a:hlinkClick r:id="rId6"/>
            </p:cNvPr>
            <p:cNvPicPr preferRelativeResize="0"/>
            <p:nvPr/>
          </p:nvPicPr>
          <p:blipFill rotWithShape="1">
            <a:blip r:embed="rId7">
              <a:alphaModFix/>
            </a:blip>
            <a:srcRect b="0" l="0" r="0" t="0"/>
            <a:stretch/>
          </p:blipFill>
          <p:spPr>
            <a:xfrm>
              <a:off x="-15240" y="4648200"/>
              <a:ext cx="472440" cy="324009"/>
            </a:xfrm>
            <a:prstGeom prst="rect">
              <a:avLst/>
            </a:prstGeom>
            <a:noFill/>
            <a:ln>
              <a:noFill/>
            </a:ln>
          </p:spPr>
        </p:pic>
        <p:pic>
          <p:nvPicPr>
            <p:cNvPr descr="C:\Users\jacqui.fenner\Desktop\PTT templates\images\noaa icons\noaa_icons-06.png" id="77" name="Google Shape;77;p4">
              <a:hlinkClick r:id="rId8"/>
            </p:cNvPr>
            <p:cNvPicPr preferRelativeResize="0"/>
            <p:nvPr/>
          </p:nvPicPr>
          <p:blipFill rotWithShape="1">
            <a:blip r:embed="rId9">
              <a:alphaModFix/>
            </a:blip>
            <a:srcRect b="0" l="0" r="0" t="0"/>
            <a:stretch/>
          </p:blipFill>
          <p:spPr>
            <a:xfrm>
              <a:off x="-15240" y="3581400"/>
              <a:ext cx="472440" cy="324009"/>
            </a:xfrm>
            <a:prstGeom prst="rect">
              <a:avLst/>
            </a:prstGeom>
            <a:noFill/>
            <a:ln>
              <a:noFill/>
            </a:ln>
          </p:spPr>
        </p:pic>
        <p:pic>
          <p:nvPicPr>
            <p:cNvPr descr="C:\Users\jacqui.fenner\Desktop\PTT templates\images\noaa icons\noaa_icons-07.png" id="78" name="Google Shape;78;p4">
              <a:hlinkClick r:id="rId10"/>
            </p:cNvPr>
            <p:cNvPicPr preferRelativeResize="0"/>
            <p:nvPr/>
          </p:nvPicPr>
          <p:blipFill rotWithShape="1">
            <a:blip r:embed="rId11">
              <a:alphaModFix/>
            </a:blip>
            <a:srcRect b="0" l="0" r="0" t="0"/>
            <a:stretch/>
          </p:blipFill>
          <p:spPr>
            <a:xfrm>
              <a:off x="-15240" y="2514600"/>
              <a:ext cx="472440" cy="324009"/>
            </a:xfrm>
            <a:prstGeom prst="rect">
              <a:avLst/>
            </a:prstGeom>
            <a:noFill/>
            <a:ln>
              <a:noFill/>
            </a:ln>
          </p:spPr>
        </p:pic>
        <p:pic>
          <p:nvPicPr>
            <p:cNvPr descr="C:\Users\jacqui.fenner\Desktop\PTT templates\images\noaa icons\noaa_icons-08.png" id="79" name="Google Shape;79;p4">
              <a:hlinkClick r:id="rId12"/>
            </p:cNvPr>
            <p:cNvPicPr preferRelativeResize="0"/>
            <p:nvPr/>
          </p:nvPicPr>
          <p:blipFill rotWithShape="1">
            <a:blip r:embed="rId13">
              <a:alphaModFix/>
            </a:blip>
            <a:srcRect b="0" l="0" r="0" t="0"/>
            <a:stretch/>
          </p:blipFill>
          <p:spPr>
            <a:xfrm>
              <a:off x="-15240" y="1447800"/>
              <a:ext cx="472440" cy="324009"/>
            </a:xfrm>
            <a:prstGeom prst="rect">
              <a:avLst/>
            </a:prstGeom>
            <a:noFill/>
            <a:ln>
              <a:noFill/>
            </a:ln>
          </p:spPr>
        </p:pic>
        <p:pic>
          <p:nvPicPr>
            <p:cNvPr descr="C:\Users\jacqui.fenner\Desktop\PTT templates\images\noaa icons\noaa_icons-10.png" id="80" name="Google Shape;80;p4">
              <a:hlinkClick r:id="rId14"/>
            </p:cNvPr>
            <p:cNvPicPr preferRelativeResize="0"/>
            <p:nvPr/>
          </p:nvPicPr>
          <p:blipFill rotWithShape="1">
            <a:blip r:embed="rId15">
              <a:alphaModFix/>
            </a:blip>
            <a:srcRect b="0" l="0" r="0" t="0"/>
            <a:stretch/>
          </p:blipFill>
          <p:spPr>
            <a:xfrm>
              <a:off x="-15240" y="381000"/>
              <a:ext cx="472440" cy="324009"/>
            </a:xfrm>
            <a:prstGeom prst="rect">
              <a:avLst/>
            </a:prstGeom>
            <a:noFill/>
            <a:ln>
              <a:noFill/>
            </a:ln>
          </p:spPr>
        </p:pic>
        <p:grpSp>
          <p:nvGrpSpPr>
            <p:cNvPr id="81" name="Google Shape;81;p4"/>
            <p:cNvGrpSpPr/>
            <p:nvPr/>
          </p:nvGrpSpPr>
          <p:grpSpPr>
            <a:xfrm>
              <a:off x="15148" y="0"/>
              <a:ext cx="420624" cy="6858000"/>
              <a:chOff x="15148" y="0"/>
              <a:chExt cx="420624" cy="6858000"/>
            </a:xfrm>
          </p:grpSpPr>
          <p:grpSp>
            <p:nvGrpSpPr>
              <p:cNvPr id="82" name="Google Shape;82;p4"/>
              <p:cNvGrpSpPr/>
              <p:nvPr/>
            </p:nvGrpSpPr>
            <p:grpSpPr>
              <a:xfrm>
                <a:off x="15148" y="1066800"/>
                <a:ext cx="420624" cy="5334000"/>
                <a:chOff x="15148" y="1066800"/>
                <a:chExt cx="420624" cy="5334000"/>
              </a:xfrm>
            </p:grpSpPr>
            <p:cxnSp>
              <p:nvCxnSpPr>
                <p:cNvPr id="83" name="Google Shape;83;p4"/>
                <p:cNvCxnSpPr/>
                <p:nvPr/>
              </p:nvCxnSpPr>
              <p:spPr>
                <a:xfrm>
                  <a:off x="15148" y="4267200"/>
                  <a:ext cx="420624" cy="0"/>
                </a:xfrm>
                <a:prstGeom prst="straightConnector1">
                  <a:avLst/>
                </a:prstGeom>
                <a:noFill/>
                <a:ln cap="flat" cmpd="sng" w="9525">
                  <a:solidFill>
                    <a:schemeClr val="lt1">
                      <a:alpha val="40000"/>
                    </a:schemeClr>
                  </a:solidFill>
                  <a:prstDash val="solid"/>
                  <a:round/>
                  <a:headEnd len="sm" w="sm" type="none"/>
                  <a:tailEnd len="sm" w="sm" type="none"/>
                </a:ln>
              </p:spPr>
            </p:cxnSp>
            <p:cxnSp>
              <p:nvCxnSpPr>
                <p:cNvPr id="84" name="Google Shape;84;p4"/>
                <p:cNvCxnSpPr/>
                <p:nvPr/>
              </p:nvCxnSpPr>
              <p:spPr>
                <a:xfrm>
                  <a:off x="15148" y="3200400"/>
                  <a:ext cx="420624" cy="0"/>
                </a:xfrm>
                <a:prstGeom prst="straightConnector1">
                  <a:avLst/>
                </a:prstGeom>
                <a:noFill/>
                <a:ln cap="flat" cmpd="sng" w="9525">
                  <a:solidFill>
                    <a:schemeClr val="lt1">
                      <a:alpha val="40000"/>
                    </a:schemeClr>
                  </a:solidFill>
                  <a:prstDash val="solid"/>
                  <a:round/>
                  <a:headEnd len="sm" w="sm" type="none"/>
                  <a:tailEnd len="sm" w="sm" type="none"/>
                </a:ln>
              </p:spPr>
            </p:cxnSp>
            <p:cxnSp>
              <p:nvCxnSpPr>
                <p:cNvPr id="85" name="Google Shape;85;p4"/>
                <p:cNvCxnSpPr/>
                <p:nvPr/>
              </p:nvCxnSpPr>
              <p:spPr>
                <a:xfrm>
                  <a:off x="15148" y="2133600"/>
                  <a:ext cx="420624" cy="0"/>
                </a:xfrm>
                <a:prstGeom prst="straightConnector1">
                  <a:avLst/>
                </a:prstGeom>
                <a:noFill/>
                <a:ln cap="flat" cmpd="sng" w="9525">
                  <a:solidFill>
                    <a:schemeClr val="lt1">
                      <a:alpha val="40000"/>
                    </a:schemeClr>
                  </a:solidFill>
                  <a:prstDash val="solid"/>
                  <a:round/>
                  <a:headEnd len="sm" w="sm" type="none"/>
                  <a:tailEnd len="sm" w="sm" type="none"/>
                </a:ln>
              </p:spPr>
            </p:cxnSp>
            <p:cxnSp>
              <p:nvCxnSpPr>
                <p:cNvPr id="86" name="Google Shape;86;p4"/>
                <p:cNvCxnSpPr/>
                <p:nvPr/>
              </p:nvCxnSpPr>
              <p:spPr>
                <a:xfrm>
                  <a:off x="15148" y="5334000"/>
                  <a:ext cx="420624" cy="0"/>
                </a:xfrm>
                <a:prstGeom prst="straightConnector1">
                  <a:avLst/>
                </a:prstGeom>
                <a:noFill/>
                <a:ln cap="flat" cmpd="sng" w="9525">
                  <a:solidFill>
                    <a:schemeClr val="lt1">
                      <a:alpha val="40000"/>
                    </a:schemeClr>
                  </a:solidFill>
                  <a:prstDash val="solid"/>
                  <a:round/>
                  <a:headEnd len="sm" w="sm" type="none"/>
                  <a:tailEnd len="sm" w="sm" type="none"/>
                </a:ln>
              </p:spPr>
            </p:cxnSp>
            <p:cxnSp>
              <p:nvCxnSpPr>
                <p:cNvPr id="87" name="Google Shape;87;p4"/>
                <p:cNvCxnSpPr/>
                <p:nvPr/>
              </p:nvCxnSpPr>
              <p:spPr>
                <a:xfrm>
                  <a:off x="15148" y="1066800"/>
                  <a:ext cx="420624" cy="0"/>
                </a:xfrm>
                <a:prstGeom prst="straightConnector1">
                  <a:avLst/>
                </a:prstGeom>
                <a:noFill/>
                <a:ln cap="flat" cmpd="sng" w="9525">
                  <a:solidFill>
                    <a:schemeClr val="lt1">
                      <a:alpha val="40000"/>
                    </a:schemeClr>
                  </a:solidFill>
                  <a:prstDash val="solid"/>
                  <a:round/>
                  <a:headEnd len="sm" w="sm" type="none"/>
                  <a:tailEnd len="sm" w="sm" type="none"/>
                </a:ln>
              </p:spPr>
            </p:cxnSp>
            <p:cxnSp>
              <p:nvCxnSpPr>
                <p:cNvPr id="88" name="Google Shape;88;p4"/>
                <p:cNvCxnSpPr/>
                <p:nvPr/>
              </p:nvCxnSpPr>
              <p:spPr>
                <a:xfrm>
                  <a:off x="15148" y="6400800"/>
                  <a:ext cx="420624" cy="0"/>
                </a:xfrm>
                <a:prstGeom prst="straightConnector1">
                  <a:avLst/>
                </a:prstGeom>
                <a:noFill/>
                <a:ln cap="flat" cmpd="sng" w="9525">
                  <a:solidFill>
                    <a:schemeClr val="lt1">
                      <a:alpha val="40000"/>
                    </a:schemeClr>
                  </a:solidFill>
                  <a:prstDash val="solid"/>
                  <a:round/>
                  <a:headEnd len="sm" w="sm" type="none"/>
                  <a:tailEnd len="sm" w="sm" type="none"/>
                </a:ln>
              </p:spPr>
            </p:cxnSp>
          </p:grpSp>
          <p:cxnSp>
            <p:nvCxnSpPr>
              <p:cNvPr id="89" name="Google Shape;89;p4"/>
              <p:cNvCxnSpPr/>
              <p:nvPr/>
            </p:nvCxnSpPr>
            <p:spPr>
              <a:xfrm>
                <a:off x="431292" y="0"/>
                <a:ext cx="0" cy="6858000"/>
              </a:xfrm>
              <a:prstGeom prst="straightConnector1">
                <a:avLst/>
              </a:prstGeom>
              <a:noFill/>
              <a:ln cap="flat" cmpd="sng" w="9525">
                <a:solidFill>
                  <a:schemeClr val="lt1">
                    <a:alpha val="40000"/>
                  </a:schemeClr>
                </a:solidFill>
                <a:prstDash val="solid"/>
                <a:round/>
                <a:headEnd len="sm" w="sm" type="none"/>
                <a:tailEnd len="sm" w="sm" type="none"/>
              </a:ln>
            </p:spPr>
          </p:cxnSp>
        </p:gr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sic" type="obj">
  <p:cSld name="OBJECT">
    <p:spTree>
      <p:nvGrpSpPr>
        <p:cNvPr id="114" name="Shape 114"/>
        <p:cNvGrpSpPr/>
        <p:nvPr/>
      </p:nvGrpSpPr>
      <p:grpSpPr>
        <a:xfrm>
          <a:off x="0" y="0"/>
          <a:ext cx="0" cy="0"/>
          <a:chOff x="0" y="0"/>
          <a:chExt cx="0" cy="0"/>
        </a:xfrm>
      </p:grpSpPr>
      <p:sp>
        <p:nvSpPr>
          <p:cNvPr id="115" name="Google Shape;115;p6"/>
          <p:cNvSpPr txBox="1"/>
          <p:nvPr>
            <p:ph type="title"/>
          </p:nvPr>
        </p:nvSpPr>
        <p:spPr>
          <a:xfrm>
            <a:off x="1003851" y="274638"/>
            <a:ext cx="10578549" cy="792162"/>
          </a:xfrm>
          <a:prstGeom prst="rect">
            <a:avLst/>
          </a:prstGeom>
          <a:noFill/>
          <a:ln>
            <a:noFill/>
          </a:ln>
        </p:spPr>
        <p:txBody>
          <a:bodyPr anchorCtr="0" anchor="ctr" bIns="0" lIns="0" spcFirstLastPara="1" rIns="0" wrap="square" tIns="0">
            <a:noAutofit/>
          </a:bodyPr>
          <a:lstStyle>
            <a:lvl1pPr lvl="0" algn="l">
              <a:spcBef>
                <a:spcPts val="0"/>
              </a:spcBef>
              <a:spcAft>
                <a:spcPts val="0"/>
              </a:spcAft>
              <a:buClr>
                <a:srgbClr val="0099D8"/>
              </a:buClr>
              <a:buSzPts val="32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6" name="Google Shape;116;p6"/>
          <p:cNvSpPr txBox="1"/>
          <p:nvPr>
            <p:ph idx="1" type="body"/>
          </p:nvPr>
        </p:nvSpPr>
        <p:spPr>
          <a:xfrm>
            <a:off x="1003851" y="1219200"/>
            <a:ext cx="10578549" cy="4953000"/>
          </a:xfrm>
          <a:prstGeom prst="rect">
            <a:avLst/>
          </a:prstGeom>
          <a:noFill/>
          <a:ln>
            <a:noFill/>
          </a:ln>
        </p:spPr>
        <p:txBody>
          <a:bodyPr anchorCtr="0" anchor="t" bIns="0" lIns="0" spcFirstLastPara="1" rIns="0" wrap="square" tIns="0">
            <a:noAutofit/>
          </a:bodyPr>
          <a:lstStyle>
            <a:lvl1pPr indent="-406400" lvl="0" marL="457200" algn="l">
              <a:spcBef>
                <a:spcPts val="560"/>
              </a:spcBef>
              <a:spcAft>
                <a:spcPts val="0"/>
              </a:spcAft>
              <a:buClr>
                <a:srgbClr val="07336F"/>
              </a:buClr>
              <a:buSzPts val="2800"/>
              <a:buChar char="•"/>
              <a:defRPr b="0" sz="2800">
                <a:solidFill>
                  <a:srgbClr val="07336F"/>
                </a:solidFill>
              </a:defRPr>
            </a:lvl1pPr>
            <a:lvl2pPr indent="-381000" lvl="1" marL="914400" algn="l">
              <a:spcBef>
                <a:spcPts val="480"/>
              </a:spcBef>
              <a:spcAft>
                <a:spcPts val="0"/>
              </a:spcAft>
              <a:buClr>
                <a:srgbClr val="07336F"/>
              </a:buClr>
              <a:buSzPts val="2400"/>
              <a:buChar char="•"/>
              <a:defRPr sz="2400">
                <a:solidFill>
                  <a:srgbClr val="07336F"/>
                </a:solidFill>
              </a:defRPr>
            </a:lvl2pPr>
            <a:lvl3pPr indent="-355600" lvl="2" marL="1371600" algn="l">
              <a:spcBef>
                <a:spcPts val="400"/>
              </a:spcBef>
              <a:spcAft>
                <a:spcPts val="0"/>
              </a:spcAft>
              <a:buClr>
                <a:srgbClr val="07336F"/>
              </a:buClr>
              <a:buSzPts val="2000"/>
              <a:buChar char="•"/>
              <a:defRPr sz="2000">
                <a:solidFill>
                  <a:srgbClr val="07336F"/>
                </a:solidFill>
              </a:defRPr>
            </a:lvl3pPr>
            <a:lvl4pPr indent="-342900" lvl="3" marL="1828800" algn="l">
              <a:spcBef>
                <a:spcPts val="360"/>
              </a:spcBef>
              <a:spcAft>
                <a:spcPts val="0"/>
              </a:spcAft>
              <a:buClr>
                <a:srgbClr val="07336F"/>
              </a:buClr>
              <a:buSzPts val="1800"/>
              <a:buChar char="•"/>
              <a:defRPr sz="1800">
                <a:solidFill>
                  <a:srgbClr val="07336F"/>
                </a:solidFill>
              </a:defRPr>
            </a:lvl4pPr>
            <a:lvl5pPr indent="-330200" lvl="4" marL="2286000" algn="l">
              <a:spcBef>
                <a:spcPts val="320"/>
              </a:spcBef>
              <a:spcAft>
                <a:spcPts val="0"/>
              </a:spcAft>
              <a:buClr>
                <a:srgbClr val="07336F"/>
              </a:buClr>
              <a:buSzPts val="1600"/>
              <a:buChar char="•"/>
              <a:defRPr sz="1600">
                <a:solidFill>
                  <a:srgbClr val="07336F"/>
                </a:solidFill>
              </a:defRPr>
            </a:lvl5pPr>
            <a:lvl6pPr indent="-342900" lvl="5" marL="2743200" algn="l">
              <a:spcBef>
                <a:spcPts val="360"/>
              </a:spcBef>
              <a:spcAft>
                <a:spcPts val="0"/>
              </a:spcAft>
              <a:buClr>
                <a:srgbClr val="07336F"/>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 Column, Small Pic">
  <p:cSld name="2 Column, Small Pic">
    <p:spTree>
      <p:nvGrpSpPr>
        <p:cNvPr id="117" name="Shape 117"/>
        <p:cNvGrpSpPr/>
        <p:nvPr/>
      </p:nvGrpSpPr>
      <p:grpSpPr>
        <a:xfrm>
          <a:off x="0" y="0"/>
          <a:ext cx="0" cy="0"/>
          <a:chOff x="0" y="0"/>
          <a:chExt cx="0" cy="0"/>
        </a:xfrm>
      </p:grpSpPr>
      <p:sp>
        <p:nvSpPr>
          <p:cNvPr id="118" name="Google Shape;118;p7"/>
          <p:cNvSpPr txBox="1"/>
          <p:nvPr>
            <p:ph type="title"/>
          </p:nvPr>
        </p:nvSpPr>
        <p:spPr>
          <a:xfrm>
            <a:off x="1003851" y="274638"/>
            <a:ext cx="10578549" cy="792162"/>
          </a:xfrm>
          <a:prstGeom prst="rect">
            <a:avLst/>
          </a:prstGeom>
          <a:noFill/>
          <a:ln>
            <a:noFill/>
          </a:ln>
        </p:spPr>
        <p:txBody>
          <a:bodyPr anchorCtr="0" anchor="ctr" bIns="0" lIns="0" spcFirstLastPara="1" rIns="0" wrap="square" tIns="0">
            <a:noAutofit/>
          </a:bodyPr>
          <a:lstStyle>
            <a:lvl1pPr lvl="0" algn="l">
              <a:spcBef>
                <a:spcPts val="0"/>
              </a:spcBef>
              <a:spcAft>
                <a:spcPts val="0"/>
              </a:spcAft>
              <a:buClr>
                <a:srgbClr val="0099D8"/>
              </a:buClr>
              <a:buSzPts val="32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9" name="Google Shape;119;p7"/>
          <p:cNvSpPr/>
          <p:nvPr>
            <p:ph idx="2" type="pic"/>
          </p:nvPr>
        </p:nvSpPr>
        <p:spPr>
          <a:xfrm>
            <a:off x="6604000" y="1219200"/>
            <a:ext cx="4978400" cy="1981200"/>
          </a:xfrm>
          <a:prstGeom prst="rect">
            <a:avLst/>
          </a:prstGeom>
          <a:solidFill>
            <a:srgbClr val="F2F2F2"/>
          </a:solidFill>
          <a:ln>
            <a:noFill/>
          </a:ln>
        </p:spPr>
        <p:txBody>
          <a:bodyPr anchorCtr="0" anchor="ctr" bIns="0" lIns="0" spcFirstLastPara="1" rIns="0" wrap="square" tIns="0">
            <a:noAutofit/>
          </a:bodyPr>
          <a:lstStyle>
            <a:lvl1pPr lvl="0" marR="0" rtl="0" algn="ctr">
              <a:spcBef>
                <a:spcPts val="400"/>
              </a:spcBef>
              <a:spcAft>
                <a:spcPts val="0"/>
              </a:spcAft>
              <a:buClr>
                <a:srgbClr val="7F7F7F"/>
              </a:buClr>
              <a:buSzPts val="2000"/>
              <a:buFont typeface="Arial"/>
              <a:buNone/>
              <a:defRPr b="0" i="0" sz="2000" u="none" cap="none" strike="noStrike">
                <a:solidFill>
                  <a:srgbClr val="7F7F7F"/>
                </a:solidFill>
                <a:latin typeface="Arial"/>
                <a:ea typeface="Arial"/>
                <a:cs typeface="Arial"/>
                <a:sym typeface="Arial"/>
              </a:defRPr>
            </a:lvl1pPr>
            <a:lvl2pPr lvl="1" marR="0" rtl="0" algn="l">
              <a:spcBef>
                <a:spcPts val="560"/>
              </a:spcBef>
              <a:spcAft>
                <a:spcPts val="0"/>
              </a:spcAft>
              <a:buClr>
                <a:srgbClr val="07336F"/>
              </a:buClr>
              <a:buSzPts val="2800"/>
              <a:buFont typeface="Arial"/>
              <a:buChar char="•"/>
              <a:defRPr b="0" i="0" sz="2800" u="none" cap="none" strike="noStrike">
                <a:solidFill>
                  <a:srgbClr val="07336F"/>
                </a:solidFill>
                <a:latin typeface="Arial"/>
                <a:ea typeface="Arial"/>
                <a:cs typeface="Arial"/>
                <a:sym typeface="Arial"/>
              </a:defRPr>
            </a:lvl2pPr>
            <a:lvl3pPr lvl="2" marR="0" rtl="0" algn="l">
              <a:spcBef>
                <a:spcPts val="480"/>
              </a:spcBef>
              <a:spcAft>
                <a:spcPts val="0"/>
              </a:spcAft>
              <a:buClr>
                <a:srgbClr val="07336F"/>
              </a:buClr>
              <a:buSzPts val="2400"/>
              <a:buFont typeface="Arial"/>
              <a:buChar char="•"/>
              <a:defRPr b="0" i="0" sz="2400" u="none" cap="none" strike="noStrike">
                <a:solidFill>
                  <a:srgbClr val="07336F"/>
                </a:solidFill>
                <a:latin typeface="Arial"/>
                <a:ea typeface="Arial"/>
                <a:cs typeface="Arial"/>
                <a:sym typeface="Arial"/>
              </a:defRPr>
            </a:lvl3pPr>
            <a:lvl4pPr lvl="3" marR="0" rtl="0" algn="l">
              <a:spcBef>
                <a:spcPts val="400"/>
              </a:spcBef>
              <a:spcAft>
                <a:spcPts val="0"/>
              </a:spcAft>
              <a:buClr>
                <a:srgbClr val="07336F"/>
              </a:buClr>
              <a:buSzPts val="2000"/>
              <a:buFont typeface="Arial"/>
              <a:buChar char="•"/>
              <a:defRPr b="0" i="0" sz="2000" u="none" cap="none" strike="noStrike">
                <a:solidFill>
                  <a:srgbClr val="07336F"/>
                </a:solidFill>
                <a:latin typeface="Arial"/>
                <a:ea typeface="Arial"/>
                <a:cs typeface="Arial"/>
                <a:sym typeface="Arial"/>
              </a:defRPr>
            </a:lvl4pPr>
            <a:lvl5pPr lvl="4" marR="0" rtl="0" algn="l">
              <a:spcBef>
                <a:spcPts val="360"/>
              </a:spcBef>
              <a:spcAft>
                <a:spcPts val="0"/>
              </a:spcAft>
              <a:buClr>
                <a:srgbClr val="07336F"/>
              </a:buClr>
              <a:buSzPts val="1800"/>
              <a:buFont typeface="Arial"/>
              <a:buChar char="•"/>
              <a:defRPr b="0" i="0" sz="1800" u="none" cap="none" strike="noStrike">
                <a:solidFill>
                  <a:srgbClr val="07336F"/>
                </a:solidFill>
                <a:latin typeface="Arial"/>
                <a:ea typeface="Arial"/>
                <a:cs typeface="Arial"/>
                <a:sym typeface="Arial"/>
              </a:defRPr>
            </a:lvl5pPr>
            <a:lvl6pPr lvl="5" marR="0" rtl="0" algn="l">
              <a:spcBef>
                <a:spcPts val="320"/>
              </a:spcBef>
              <a:spcAft>
                <a:spcPts val="0"/>
              </a:spcAft>
              <a:buClr>
                <a:srgbClr val="07336F"/>
              </a:buClr>
              <a:buSzPts val="1600"/>
              <a:buFont typeface="Arial"/>
              <a:buChar char="•"/>
              <a:defRPr b="0" i="0" sz="1600" u="none" cap="none" strike="noStrike">
                <a:solidFill>
                  <a:srgbClr val="07336F"/>
                </a:solidFill>
                <a:latin typeface="Calibri"/>
                <a:ea typeface="Calibri"/>
                <a:cs typeface="Calibri"/>
                <a:sym typeface="Calibri"/>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20" name="Google Shape;120;p7"/>
          <p:cNvSpPr txBox="1"/>
          <p:nvPr>
            <p:ph idx="1" type="body"/>
          </p:nvPr>
        </p:nvSpPr>
        <p:spPr>
          <a:xfrm>
            <a:off x="1003851" y="1219200"/>
            <a:ext cx="4990549" cy="4953000"/>
          </a:xfrm>
          <a:prstGeom prst="rect">
            <a:avLst/>
          </a:prstGeom>
          <a:noFill/>
          <a:ln>
            <a:noFill/>
          </a:ln>
        </p:spPr>
        <p:txBody>
          <a:bodyPr anchorCtr="0" anchor="t" bIns="0" lIns="0" spcFirstLastPara="1" rIns="0" wrap="square" tIns="0">
            <a:noAutofit/>
          </a:bodyPr>
          <a:lstStyle>
            <a:lvl1pPr indent="-406400" lvl="0" marL="457200" algn="l">
              <a:spcBef>
                <a:spcPts val="560"/>
              </a:spcBef>
              <a:spcAft>
                <a:spcPts val="0"/>
              </a:spcAft>
              <a:buClr>
                <a:srgbClr val="07336F"/>
              </a:buClr>
              <a:buSzPts val="2800"/>
              <a:buChar char="•"/>
              <a:defRPr b="0" sz="2800">
                <a:solidFill>
                  <a:srgbClr val="07336F"/>
                </a:solidFill>
              </a:defRPr>
            </a:lvl1pPr>
            <a:lvl2pPr indent="-381000" lvl="1" marL="914400" algn="l">
              <a:spcBef>
                <a:spcPts val="480"/>
              </a:spcBef>
              <a:spcAft>
                <a:spcPts val="0"/>
              </a:spcAft>
              <a:buClr>
                <a:srgbClr val="07336F"/>
              </a:buClr>
              <a:buSzPts val="2400"/>
              <a:buChar char="•"/>
              <a:defRPr sz="2400">
                <a:solidFill>
                  <a:srgbClr val="07336F"/>
                </a:solidFill>
              </a:defRPr>
            </a:lvl2pPr>
            <a:lvl3pPr indent="-355600" lvl="2" marL="1371600" algn="l">
              <a:spcBef>
                <a:spcPts val="400"/>
              </a:spcBef>
              <a:spcAft>
                <a:spcPts val="0"/>
              </a:spcAft>
              <a:buClr>
                <a:srgbClr val="07336F"/>
              </a:buClr>
              <a:buSzPts val="2000"/>
              <a:buChar char="•"/>
              <a:defRPr sz="2000">
                <a:solidFill>
                  <a:srgbClr val="07336F"/>
                </a:solidFill>
              </a:defRPr>
            </a:lvl3pPr>
            <a:lvl4pPr indent="-342900" lvl="3" marL="1828800" algn="l">
              <a:spcBef>
                <a:spcPts val="360"/>
              </a:spcBef>
              <a:spcAft>
                <a:spcPts val="0"/>
              </a:spcAft>
              <a:buClr>
                <a:srgbClr val="07336F"/>
              </a:buClr>
              <a:buSzPts val="1800"/>
              <a:buChar char="•"/>
              <a:defRPr sz="1800">
                <a:solidFill>
                  <a:srgbClr val="07336F"/>
                </a:solidFill>
              </a:defRPr>
            </a:lvl4pPr>
            <a:lvl5pPr indent="-330200" lvl="4" marL="2286000" algn="l">
              <a:spcBef>
                <a:spcPts val="320"/>
              </a:spcBef>
              <a:spcAft>
                <a:spcPts val="0"/>
              </a:spcAft>
              <a:buClr>
                <a:srgbClr val="07336F"/>
              </a:buClr>
              <a:buSzPts val="1600"/>
              <a:buChar char="•"/>
              <a:defRPr sz="1600">
                <a:solidFill>
                  <a:srgbClr val="07336F"/>
                </a:solidFill>
              </a:defRPr>
            </a:lvl5pPr>
            <a:lvl6pPr indent="-342900" lvl="5" marL="2743200" algn="l">
              <a:spcBef>
                <a:spcPts val="360"/>
              </a:spcBef>
              <a:spcAft>
                <a:spcPts val="0"/>
              </a:spcAft>
              <a:buClr>
                <a:srgbClr val="07336F"/>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21" name="Google Shape;121;p7"/>
          <p:cNvSpPr txBox="1"/>
          <p:nvPr>
            <p:ph idx="3" type="body"/>
          </p:nvPr>
        </p:nvSpPr>
        <p:spPr>
          <a:xfrm>
            <a:off x="6604000" y="3429000"/>
            <a:ext cx="4990549" cy="2743200"/>
          </a:xfrm>
          <a:prstGeom prst="rect">
            <a:avLst/>
          </a:prstGeom>
          <a:noFill/>
          <a:ln>
            <a:noFill/>
          </a:ln>
        </p:spPr>
        <p:txBody>
          <a:bodyPr anchorCtr="0" anchor="t" bIns="0" lIns="0" spcFirstLastPara="1" rIns="0" wrap="square" tIns="0">
            <a:noAutofit/>
          </a:bodyPr>
          <a:lstStyle>
            <a:lvl1pPr indent="-406400" lvl="0" marL="457200" algn="l">
              <a:spcBef>
                <a:spcPts val="560"/>
              </a:spcBef>
              <a:spcAft>
                <a:spcPts val="0"/>
              </a:spcAft>
              <a:buClr>
                <a:srgbClr val="07336F"/>
              </a:buClr>
              <a:buSzPts val="2800"/>
              <a:buChar char="•"/>
              <a:defRPr b="0" sz="2800">
                <a:solidFill>
                  <a:srgbClr val="07336F"/>
                </a:solidFill>
              </a:defRPr>
            </a:lvl1pPr>
            <a:lvl2pPr indent="-381000" lvl="1" marL="914400" algn="l">
              <a:spcBef>
                <a:spcPts val="480"/>
              </a:spcBef>
              <a:spcAft>
                <a:spcPts val="0"/>
              </a:spcAft>
              <a:buClr>
                <a:srgbClr val="07336F"/>
              </a:buClr>
              <a:buSzPts val="2400"/>
              <a:buChar char="•"/>
              <a:defRPr sz="2400">
                <a:solidFill>
                  <a:srgbClr val="07336F"/>
                </a:solidFill>
              </a:defRPr>
            </a:lvl2pPr>
            <a:lvl3pPr indent="-355600" lvl="2" marL="1371600" algn="l">
              <a:spcBef>
                <a:spcPts val="400"/>
              </a:spcBef>
              <a:spcAft>
                <a:spcPts val="0"/>
              </a:spcAft>
              <a:buClr>
                <a:srgbClr val="07336F"/>
              </a:buClr>
              <a:buSzPts val="2000"/>
              <a:buChar char="•"/>
              <a:defRPr sz="2000">
                <a:solidFill>
                  <a:srgbClr val="07336F"/>
                </a:solidFill>
              </a:defRPr>
            </a:lvl3pPr>
            <a:lvl4pPr indent="-342900" lvl="3" marL="1828800" algn="l">
              <a:spcBef>
                <a:spcPts val="360"/>
              </a:spcBef>
              <a:spcAft>
                <a:spcPts val="0"/>
              </a:spcAft>
              <a:buClr>
                <a:srgbClr val="07336F"/>
              </a:buClr>
              <a:buSzPts val="1800"/>
              <a:buChar char="•"/>
              <a:defRPr sz="1800">
                <a:solidFill>
                  <a:srgbClr val="07336F"/>
                </a:solidFill>
              </a:defRPr>
            </a:lvl4pPr>
            <a:lvl5pPr indent="-330200" lvl="4" marL="2286000" algn="l">
              <a:spcBef>
                <a:spcPts val="320"/>
              </a:spcBef>
              <a:spcAft>
                <a:spcPts val="0"/>
              </a:spcAft>
              <a:buClr>
                <a:srgbClr val="07336F"/>
              </a:buClr>
              <a:buSzPts val="1600"/>
              <a:buChar char="•"/>
              <a:defRPr sz="1600">
                <a:solidFill>
                  <a:srgbClr val="07336F"/>
                </a:solidFill>
              </a:defRPr>
            </a:lvl5pPr>
            <a:lvl6pPr indent="-342900" lvl="5" marL="2743200" algn="l">
              <a:spcBef>
                <a:spcPts val="360"/>
              </a:spcBef>
              <a:spcAft>
                <a:spcPts val="0"/>
              </a:spcAft>
              <a:buClr>
                <a:srgbClr val="07336F"/>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 Column, Tall Pic Right">
  <p:cSld name="1 Column, Tall Pic Right">
    <p:spTree>
      <p:nvGrpSpPr>
        <p:cNvPr id="122" name="Shape 122"/>
        <p:cNvGrpSpPr/>
        <p:nvPr/>
      </p:nvGrpSpPr>
      <p:grpSpPr>
        <a:xfrm>
          <a:off x="0" y="0"/>
          <a:ext cx="0" cy="0"/>
          <a:chOff x="0" y="0"/>
          <a:chExt cx="0" cy="0"/>
        </a:xfrm>
      </p:grpSpPr>
      <p:sp>
        <p:nvSpPr>
          <p:cNvPr id="123" name="Google Shape;123;p8"/>
          <p:cNvSpPr txBox="1"/>
          <p:nvPr>
            <p:ph type="title"/>
          </p:nvPr>
        </p:nvSpPr>
        <p:spPr>
          <a:xfrm>
            <a:off x="1003851" y="274638"/>
            <a:ext cx="10578549" cy="792162"/>
          </a:xfrm>
          <a:prstGeom prst="rect">
            <a:avLst/>
          </a:prstGeom>
          <a:noFill/>
          <a:ln>
            <a:noFill/>
          </a:ln>
        </p:spPr>
        <p:txBody>
          <a:bodyPr anchorCtr="0" anchor="ctr" bIns="0" lIns="0" spcFirstLastPara="1" rIns="0" wrap="square" tIns="0">
            <a:noAutofit/>
          </a:bodyPr>
          <a:lstStyle>
            <a:lvl1pPr lvl="0" algn="l">
              <a:spcBef>
                <a:spcPts val="0"/>
              </a:spcBef>
              <a:spcAft>
                <a:spcPts val="0"/>
              </a:spcAft>
              <a:buClr>
                <a:srgbClr val="0099D8"/>
              </a:buClr>
              <a:buSzPts val="32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4" name="Google Shape;124;p8"/>
          <p:cNvSpPr/>
          <p:nvPr>
            <p:ph idx="2" type="pic"/>
          </p:nvPr>
        </p:nvSpPr>
        <p:spPr>
          <a:xfrm>
            <a:off x="8128000" y="1219200"/>
            <a:ext cx="3454400" cy="4953000"/>
          </a:xfrm>
          <a:prstGeom prst="rect">
            <a:avLst/>
          </a:prstGeom>
          <a:solidFill>
            <a:srgbClr val="F2F2F2"/>
          </a:solidFill>
          <a:ln>
            <a:noFill/>
          </a:ln>
        </p:spPr>
        <p:txBody>
          <a:bodyPr anchorCtr="0" anchor="ctr" bIns="0" lIns="0" spcFirstLastPara="1" rIns="0" wrap="square" tIns="0">
            <a:noAutofit/>
          </a:bodyPr>
          <a:lstStyle>
            <a:lvl1pPr lvl="0" marR="0" rtl="0" algn="ctr">
              <a:spcBef>
                <a:spcPts val="400"/>
              </a:spcBef>
              <a:spcAft>
                <a:spcPts val="0"/>
              </a:spcAft>
              <a:buClr>
                <a:srgbClr val="7F7F7F"/>
              </a:buClr>
              <a:buSzPts val="2000"/>
              <a:buFont typeface="Arial"/>
              <a:buNone/>
              <a:defRPr b="0" i="0" sz="2000" u="none" cap="none" strike="noStrike">
                <a:solidFill>
                  <a:srgbClr val="7F7F7F"/>
                </a:solidFill>
                <a:latin typeface="Arial"/>
                <a:ea typeface="Arial"/>
                <a:cs typeface="Arial"/>
                <a:sym typeface="Arial"/>
              </a:defRPr>
            </a:lvl1pPr>
            <a:lvl2pPr lvl="1" marR="0" rtl="0" algn="l">
              <a:spcBef>
                <a:spcPts val="560"/>
              </a:spcBef>
              <a:spcAft>
                <a:spcPts val="0"/>
              </a:spcAft>
              <a:buClr>
                <a:srgbClr val="07336F"/>
              </a:buClr>
              <a:buSzPts val="2800"/>
              <a:buFont typeface="Arial"/>
              <a:buChar char="•"/>
              <a:defRPr b="0" i="0" sz="2800" u="none" cap="none" strike="noStrike">
                <a:solidFill>
                  <a:srgbClr val="07336F"/>
                </a:solidFill>
                <a:latin typeface="Arial"/>
                <a:ea typeface="Arial"/>
                <a:cs typeface="Arial"/>
                <a:sym typeface="Arial"/>
              </a:defRPr>
            </a:lvl2pPr>
            <a:lvl3pPr lvl="2" marR="0" rtl="0" algn="l">
              <a:spcBef>
                <a:spcPts val="480"/>
              </a:spcBef>
              <a:spcAft>
                <a:spcPts val="0"/>
              </a:spcAft>
              <a:buClr>
                <a:srgbClr val="07336F"/>
              </a:buClr>
              <a:buSzPts val="2400"/>
              <a:buFont typeface="Arial"/>
              <a:buChar char="•"/>
              <a:defRPr b="0" i="0" sz="2400" u="none" cap="none" strike="noStrike">
                <a:solidFill>
                  <a:srgbClr val="07336F"/>
                </a:solidFill>
                <a:latin typeface="Arial"/>
                <a:ea typeface="Arial"/>
                <a:cs typeface="Arial"/>
                <a:sym typeface="Arial"/>
              </a:defRPr>
            </a:lvl3pPr>
            <a:lvl4pPr lvl="3" marR="0" rtl="0" algn="l">
              <a:spcBef>
                <a:spcPts val="400"/>
              </a:spcBef>
              <a:spcAft>
                <a:spcPts val="0"/>
              </a:spcAft>
              <a:buClr>
                <a:srgbClr val="07336F"/>
              </a:buClr>
              <a:buSzPts val="2000"/>
              <a:buFont typeface="Arial"/>
              <a:buChar char="•"/>
              <a:defRPr b="0" i="0" sz="2000" u="none" cap="none" strike="noStrike">
                <a:solidFill>
                  <a:srgbClr val="07336F"/>
                </a:solidFill>
                <a:latin typeface="Arial"/>
                <a:ea typeface="Arial"/>
                <a:cs typeface="Arial"/>
                <a:sym typeface="Arial"/>
              </a:defRPr>
            </a:lvl4pPr>
            <a:lvl5pPr lvl="4" marR="0" rtl="0" algn="l">
              <a:spcBef>
                <a:spcPts val="360"/>
              </a:spcBef>
              <a:spcAft>
                <a:spcPts val="0"/>
              </a:spcAft>
              <a:buClr>
                <a:srgbClr val="07336F"/>
              </a:buClr>
              <a:buSzPts val="1800"/>
              <a:buFont typeface="Arial"/>
              <a:buChar char="•"/>
              <a:defRPr b="0" i="0" sz="1800" u="none" cap="none" strike="noStrike">
                <a:solidFill>
                  <a:srgbClr val="07336F"/>
                </a:solidFill>
                <a:latin typeface="Arial"/>
                <a:ea typeface="Arial"/>
                <a:cs typeface="Arial"/>
                <a:sym typeface="Arial"/>
              </a:defRPr>
            </a:lvl5pPr>
            <a:lvl6pPr lvl="5" marR="0" rtl="0" algn="l">
              <a:spcBef>
                <a:spcPts val="320"/>
              </a:spcBef>
              <a:spcAft>
                <a:spcPts val="0"/>
              </a:spcAft>
              <a:buClr>
                <a:srgbClr val="07336F"/>
              </a:buClr>
              <a:buSzPts val="1600"/>
              <a:buFont typeface="Arial"/>
              <a:buChar char="•"/>
              <a:defRPr b="0" i="0" sz="1600" u="none" cap="none" strike="noStrike">
                <a:solidFill>
                  <a:srgbClr val="07336F"/>
                </a:solidFill>
                <a:latin typeface="Calibri"/>
                <a:ea typeface="Calibri"/>
                <a:cs typeface="Calibri"/>
                <a:sym typeface="Calibri"/>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25" name="Google Shape;125;p8"/>
          <p:cNvSpPr txBox="1"/>
          <p:nvPr>
            <p:ph idx="1" type="body"/>
          </p:nvPr>
        </p:nvSpPr>
        <p:spPr>
          <a:xfrm>
            <a:off x="1003851" y="1219200"/>
            <a:ext cx="6920949" cy="4953000"/>
          </a:xfrm>
          <a:prstGeom prst="rect">
            <a:avLst/>
          </a:prstGeom>
          <a:noFill/>
          <a:ln>
            <a:noFill/>
          </a:ln>
        </p:spPr>
        <p:txBody>
          <a:bodyPr anchorCtr="0" anchor="t" bIns="0" lIns="0" spcFirstLastPara="1" rIns="0" wrap="square" tIns="0">
            <a:noAutofit/>
          </a:bodyPr>
          <a:lstStyle>
            <a:lvl1pPr indent="-406400" lvl="0" marL="457200" algn="l">
              <a:spcBef>
                <a:spcPts val="560"/>
              </a:spcBef>
              <a:spcAft>
                <a:spcPts val="0"/>
              </a:spcAft>
              <a:buClr>
                <a:srgbClr val="07336F"/>
              </a:buClr>
              <a:buSzPts val="2800"/>
              <a:buChar char="•"/>
              <a:defRPr b="0" sz="2800">
                <a:solidFill>
                  <a:srgbClr val="07336F"/>
                </a:solidFill>
              </a:defRPr>
            </a:lvl1pPr>
            <a:lvl2pPr indent="-381000" lvl="1" marL="914400" algn="l">
              <a:spcBef>
                <a:spcPts val="480"/>
              </a:spcBef>
              <a:spcAft>
                <a:spcPts val="0"/>
              </a:spcAft>
              <a:buClr>
                <a:srgbClr val="07336F"/>
              </a:buClr>
              <a:buSzPts val="2400"/>
              <a:buChar char="•"/>
              <a:defRPr sz="2400">
                <a:solidFill>
                  <a:srgbClr val="07336F"/>
                </a:solidFill>
              </a:defRPr>
            </a:lvl2pPr>
            <a:lvl3pPr indent="-355600" lvl="2" marL="1371600" algn="l">
              <a:spcBef>
                <a:spcPts val="400"/>
              </a:spcBef>
              <a:spcAft>
                <a:spcPts val="0"/>
              </a:spcAft>
              <a:buClr>
                <a:srgbClr val="07336F"/>
              </a:buClr>
              <a:buSzPts val="2000"/>
              <a:buChar char="•"/>
              <a:defRPr sz="2000">
                <a:solidFill>
                  <a:srgbClr val="07336F"/>
                </a:solidFill>
              </a:defRPr>
            </a:lvl3pPr>
            <a:lvl4pPr indent="-342900" lvl="3" marL="1828800" algn="l">
              <a:spcBef>
                <a:spcPts val="360"/>
              </a:spcBef>
              <a:spcAft>
                <a:spcPts val="0"/>
              </a:spcAft>
              <a:buClr>
                <a:srgbClr val="07336F"/>
              </a:buClr>
              <a:buSzPts val="1800"/>
              <a:buChar char="•"/>
              <a:defRPr sz="1800">
                <a:solidFill>
                  <a:srgbClr val="07336F"/>
                </a:solidFill>
              </a:defRPr>
            </a:lvl4pPr>
            <a:lvl5pPr indent="-330200" lvl="4" marL="2286000" algn="l">
              <a:spcBef>
                <a:spcPts val="320"/>
              </a:spcBef>
              <a:spcAft>
                <a:spcPts val="0"/>
              </a:spcAft>
              <a:buClr>
                <a:srgbClr val="07336F"/>
              </a:buClr>
              <a:buSzPts val="1600"/>
              <a:buChar char="•"/>
              <a:defRPr sz="1600">
                <a:solidFill>
                  <a:srgbClr val="07336F"/>
                </a:solidFill>
              </a:defRPr>
            </a:lvl5pPr>
            <a:lvl6pPr indent="-342900" lvl="5" marL="2743200" algn="l">
              <a:spcBef>
                <a:spcPts val="360"/>
              </a:spcBef>
              <a:spcAft>
                <a:spcPts val="0"/>
              </a:spcAft>
              <a:buClr>
                <a:srgbClr val="07336F"/>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 Column, Tall Pic Left">
  <p:cSld name="1 Column, Tall Pic Left">
    <p:spTree>
      <p:nvGrpSpPr>
        <p:cNvPr id="126" name="Shape 126"/>
        <p:cNvGrpSpPr/>
        <p:nvPr/>
      </p:nvGrpSpPr>
      <p:grpSpPr>
        <a:xfrm>
          <a:off x="0" y="0"/>
          <a:ext cx="0" cy="0"/>
          <a:chOff x="0" y="0"/>
          <a:chExt cx="0" cy="0"/>
        </a:xfrm>
      </p:grpSpPr>
      <p:sp>
        <p:nvSpPr>
          <p:cNvPr id="127" name="Google Shape;127;p9"/>
          <p:cNvSpPr txBox="1"/>
          <p:nvPr>
            <p:ph type="title"/>
          </p:nvPr>
        </p:nvSpPr>
        <p:spPr>
          <a:xfrm>
            <a:off x="1003851" y="274638"/>
            <a:ext cx="10578549" cy="792162"/>
          </a:xfrm>
          <a:prstGeom prst="rect">
            <a:avLst/>
          </a:prstGeom>
          <a:noFill/>
          <a:ln>
            <a:noFill/>
          </a:ln>
        </p:spPr>
        <p:txBody>
          <a:bodyPr anchorCtr="0" anchor="ctr" bIns="0" lIns="0" spcFirstLastPara="1" rIns="0" wrap="square" tIns="0">
            <a:noAutofit/>
          </a:bodyPr>
          <a:lstStyle>
            <a:lvl1pPr lvl="0" algn="l">
              <a:spcBef>
                <a:spcPts val="0"/>
              </a:spcBef>
              <a:spcAft>
                <a:spcPts val="0"/>
              </a:spcAft>
              <a:buClr>
                <a:srgbClr val="0099D8"/>
              </a:buClr>
              <a:buSzPts val="32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8" name="Google Shape;128;p9"/>
          <p:cNvSpPr/>
          <p:nvPr>
            <p:ph idx="2" type="pic"/>
          </p:nvPr>
        </p:nvSpPr>
        <p:spPr>
          <a:xfrm>
            <a:off x="1016000" y="1219200"/>
            <a:ext cx="3454400" cy="4953000"/>
          </a:xfrm>
          <a:prstGeom prst="rect">
            <a:avLst/>
          </a:prstGeom>
          <a:solidFill>
            <a:srgbClr val="F2F2F2"/>
          </a:solidFill>
          <a:ln>
            <a:noFill/>
          </a:ln>
        </p:spPr>
        <p:txBody>
          <a:bodyPr anchorCtr="0" anchor="ctr" bIns="0" lIns="0" spcFirstLastPara="1" rIns="0" wrap="square" tIns="0">
            <a:noAutofit/>
          </a:bodyPr>
          <a:lstStyle>
            <a:lvl1pPr lvl="0" marR="0" rtl="0" algn="ctr">
              <a:spcBef>
                <a:spcPts val="400"/>
              </a:spcBef>
              <a:spcAft>
                <a:spcPts val="0"/>
              </a:spcAft>
              <a:buClr>
                <a:srgbClr val="7F7F7F"/>
              </a:buClr>
              <a:buSzPts val="2000"/>
              <a:buFont typeface="Arial"/>
              <a:buNone/>
              <a:defRPr b="0" i="0" sz="2000" u="none" cap="none" strike="noStrike">
                <a:solidFill>
                  <a:srgbClr val="7F7F7F"/>
                </a:solidFill>
                <a:latin typeface="Arial"/>
                <a:ea typeface="Arial"/>
                <a:cs typeface="Arial"/>
                <a:sym typeface="Arial"/>
              </a:defRPr>
            </a:lvl1pPr>
            <a:lvl2pPr lvl="1" marR="0" rtl="0" algn="l">
              <a:spcBef>
                <a:spcPts val="560"/>
              </a:spcBef>
              <a:spcAft>
                <a:spcPts val="0"/>
              </a:spcAft>
              <a:buClr>
                <a:srgbClr val="07336F"/>
              </a:buClr>
              <a:buSzPts val="2800"/>
              <a:buFont typeface="Arial"/>
              <a:buChar char="•"/>
              <a:defRPr b="0" i="0" sz="2800" u="none" cap="none" strike="noStrike">
                <a:solidFill>
                  <a:srgbClr val="07336F"/>
                </a:solidFill>
                <a:latin typeface="Arial"/>
                <a:ea typeface="Arial"/>
                <a:cs typeface="Arial"/>
                <a:sym typeface="Arial"/>
              </a:defRPr>
            </a:lvl2pPr>
            <a:lvl3pPr lvl="2" marR="0" rtl="0" algn="l">
              <a:spcBef>
                <a:spcPts val="480"/>
              </a:spcBef>
              <a:spcAft>
                <a:spcPts val="0"/>
              </a:spcAft>
              <a:buClr>
                <a:srgbClr val="07336F"/>
              </a:buClr>
              <a:buSzPts val="2400"/>
              <a:buFont typeface="Arial"/>
              <a:buChar char="•"/>
              <a:defRPr b="0" i="0" sz="2400" u="none" cap="none" strike="noStrike">
                <a:solidFill>
                  <a:srgbClr val="07336F"/>
                </a:solidFill>
                <a:latin typeface="Arial"/>
                <a:ea typeface="Arial"/>
                <a:cs typeface="Arial"/>
                <a:sym typeface="Arial"/>
              </a:defRPr>
            </a:lvl3pPr>
            <a:lvl4pPr lvl="3" marR="0" rtl="0" algn="l">
              <a:spcBef>
                <a:spcPts val="400"/>
              </a:spcBef>
              <a:spcAft>
                <a:spcPts val="0"/>
              </a:spcAft>
              <a:buClr>
                <a:srgbClr val="07336F"/>
              </a:buClr>
              <a:buSzPts val="2000"/>
              <a:buFont typeface="Arial"/>
              <a:buChar char="•"/>
              <a:defRPr b="0" i="0" sz="2000" u="none" cap="none" strike="noStrike">
                <a:solidFill>
                  <a:srgbClr val="07336F"/>
                </a:solidFill>
                <a:latin typeface="Arial"/>
                <a:ea typeface="Arial"/>
                <a:cs typeface="Arial"/>
                <a:sym typeface="Arial"/>
              </a:defRPr>
            </a:lvl4pPr>
            <a:lvl5pPr lvl="4" marR="0" rtl="0" algn="l">
              <a:spcBef>
                <a:spcPts val="360"/>
              </a:spcBef>
              <a:spcAft>
                <a:spcPts val="0"/>
              </a:spcAft>
              <a:buClr>
                <a:srgbClr val="07336F"/>
              </a:buClr>
              <a:buSzPts val="1800"/>
              <a:buFont typeface="Arial"/>
              <a:buChar char="•"/>
              <a:defRPr b="0" i="0" sz="1800" u="none" cap="none" strike="noStrike">
                <a:solidFill>
                  <a:srgbClr val="07336F"/>
                </a:solidFill>
                <a:latin typeface="Arial"/>
                <a:ea typeface="Arial"/>
                <a:cs typeface="Arial"/>
                <a:sym typeface="Arial"/>
              </a:defRPr>
            </a:lvl5pPr>
            <a:lvl6pPr lvl="5" marR="0" rtl="0" algn="l">
              <a:spcBef>
                <a:spcPts val="320"/>
              </a:spcBef>
              <a:spcAft>
                <a:spcPts val="0"/>
              </a:spcAft>
              <a:buClr>
                <a:srgbClr val="07336F"/>
              </a:buClr>
              <a:buSzPts val="1600"/>
              <a:buFont typeface="Arial"/>
              <a:buChar char="•"/>
              <a:defRPr b="0" i="0" sz="1600" u="none" cap="none" strike="noStrike">
                <a:solidFill>
                  <a:srgbClr val="07336F"/>
                </a:solidFill>
                <a:latin typeface="Calibri"/>
                <a:ea typeface="Calibri"/>
                <a:cs typeface="Calibri"/>
                <a:sym typeface="Calibri"/>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29" name="Google Shape;129;p9"/>
          <p:cNvSpPr txBox="1"/>
          <p:nvPr>
            <p:ph idx="1" type="body"/>
          </p:nvPr>
        </p:nvSpPr>
        <p:spPr>
          <a:xfrm>
            <a:off x="4673600" y="1219200"/>
            <a:ext cx="6920949" cy="4953000"/>
          </a:xfrm>
          <a:prstGeom prst="rect">
            <a:avLst/>
          </a:prstGeom>
          <a:noFill/>
          <a:ln>
            <a:noFill/>
          </a:ln>
        </p:spPr>
        <p:txBody>
          <a:bodyPr anchorCtr="0" anchor="t" bIns="0" lIns="0" spcFirstLastPara="1" rIns="0" wrap="square" tIns="0">
            <a:noAutofit/>
          </a:bodyPr>
          <a:lstStyle>
            <a:lvl1pPr indent="-406400" lvl="0" marL="457200" algn="l">
              <a:spcBef>
                <a:spcPts val="560"/>
              </a:spcBef>
              <a:spcAft>
                <a:spcPts val="0"/>
              </a:spcAft>
              <a:buClr>
                <a:srgbClr val="07336F"/>
              </a:buClr>
              <a:buSzPts val="2800"/>
              <a:buChar char="•"/>
              <a:defRPr b="0" sz="2800">
                <a:solidFill>
                  <a:srgbClr val="07336F"/>
                </a:solidFill>
              </a:defRPr>
            </a:lvl1pPr>
            <a:lvl2pPr indent="-381000" lvl="1" marL="914400" algn="l">
              <a:spcBef>
                <a:spcPts val="480"/>
              </a:spcBef>
              <a:spcAft>
                <a:spcPts val="0"/>
              </a:spcAft>
              <a:buClr>
                <a:srgbClr val="07336F"/>
              </a:buClr>
              <a:buSzPts val="2400"/>
              <a:buChar char="•"/>
              <a:defRPr sz="2400">
                <a:solidFill>
                  <a:srgbClr val="07336F"/>
                </a:solidFill>
              </a:defRPr>
            </a:lvl2pPr>
            <a:lvl3pPr indent="-355600" lvl="2" marL="1371600" algn="l">
              <a:spcBef>
                <a:spcPts val="400"/>
              </a:spcBef>
              <a:spcAft>
                <a:spcPts val="0"/>
              </a:spcAft>
              <a:buClr>
                <a:srgbClr val="07336F"/>
              </a:buClr>
              <a:buSzPts val="2000"/>
              <a:buChar char="•"/>
              <a:defRPr sz="2000">
                <a:solidFill>
                  <a:srgbClr val="07336F"/>
                </a:solidFill>
              </a:defRPr>
            </a:lvl3pPr>
            <a:lvl4pPr indent="-342900" lvl="3" marL="1828800" algn="l">
              <a:spcBef>
                <a:spcPts val="360"/>
              </a:spcBef>
              <a:spcAft>
                <a:spcPts val="0"/>
              </a:spcAft>
              <a:buClr>
                <a:srgbClr val="07336F"/>
              </a:buClr>
              <a:buSzPts val="1800"/>
              <a:buChar char="•"/>
              <a:defRPr sz="1800">
                <a:solidFill>
                  <a:srgbClr val="07336F"/>
                </a:solidFill>
              </a:defRPr>
            </a:lvl4pPr>
            <a:lvl5pPr indent="-330200" lvl="4" marL="2286000" algn="l">
              <a:spcBef>
                <a:spcPts val="320"/>
              </a:spcBef>
              <a:spcAft>
                <a:spcPts val="0"/>
              </a:spcAft>
              <a:buClr>
                <a:srgbClr val="07336F"/>
              </a:buClr>
              <a:buSzPts val="1600"/>
              <a:buChar char="•"/>
              <a:defRPr sz="1600">
                <a:solidFill>
                  <a:srgbClr val="07336F"/>
                </a:solidFill>
              </a:defRPr>
            </a:lvl5pPr>
            <a:lvl6pPr indent="-342900" lvl="5" marL="2743200" algn="l">
              <a:spcBef>
                <a:spcPts val="360"/>
              </a:spcBef>
              <a:spcAft>
                <a:spcPts val="0"/>
              </a:spcAft>
              <a:buClr>
                <a:srgbClr val="07336F"/>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 Column, Wide Pic Top">
  <p:cSld name="1 Column, Wide Pic Top">
    <p:spTree>
      <p:nvGrpSpPr>
        <p:cNvPr id="130" name="Shape 130"/>
        <p:cNvGrpSpPr/>
        <p:nvPr/>
      </p:nvGrpSpPr>
      <p:grpSpPr>
        <a:xfrm>
          <a:off x="0" y="0"/>
          <a:ext cx="0" cy="0"/>
          <a:chOff x="0" y="0"/>
          <a:chExt cx="0" cy="0"/>
        </a:xfrm>
      </p:grpSpPr>
      <p:sp>
        <p:nvSpPr>
          <p:cNvPr id="131" name="Google Shape;131;p10"/>
          <p:cNvSpPr/>
          <p:nvPr>
            <p:ph idx="2" type="pic"/>
          </p:nvPr>
        </p:nvSpPr>
        <p:spPr>
          <a:xfrm>
            <a:off x="1016000" y="1219200"/>
            <a:ext cx="10562379" cy="1752600"/>
          </a:xfrm>
          <a:prstGeom prst="rect">
            <a:avLst/>
          </a:prstGeom>
          <a:solidFill>
            <a:srgbClr val="F2F2F2"/>
          </a:solidFill>
          <a:ln>
            <a:noFill/>
          </a:ln>
        </p:spPr>
        <p:txBody>
          <a:bodyPr anchorCtr="0" anchor="ctr" bIns="0" lIns="0" spcFirstLastPara="1" rIns="0" wrap="square" tIns="0">
            <a:noAutofit/>
          </a:bodyPr>
          <a:lstStyle>
            <a:lvl1pPr lvl="0" marR="0" rtl="0" algn="ctr">
              <a:spcBef>
                <a:spcPts val="400"/>
              </a:spcBef>
              <a:spcAft>
                <a:spcPts val="0"/>
              </a:spcAft>
              <a:buClr>
                <a:srgbClr val="7F7F7F"/>
              </a:buClr>
              <a:buSzPts val="2000"/>
              <a:buFont typeface="Arial"/>
              <a:buNone/>
              <a:defRPr b="0" i="0" sz="2000" u="none" cap="none" strike="noStrike">
                <a:solidFill>
                  <a:srgbClr val="7F7F7F"/>
                </a:solidFill>
                <a:latin typeface="Arial"/>
                <a:ea typeface="Arial"/>
                <a:cs typeface="Arial"/>
                <a:sym typeface="Arial"/>
              </a:defRPr>
            </a:lvl1pPr>
            <a:lvl2pPr lvl="1" marR="0" rtl="0" algn="l">
              <a:spcBef>
                <a:spcPts val="560"/>
              </a:spcBef>
              <a:spcAft>
                <a:spcPts val="0"/>
              </a:spcAft>
              <a:buClr>
                <a:srgbClr val="07336F"/>
              </a:buClr>
              <a:buSzPts val="2800"/>
              <a:buFont typeface="Arial"/>
              <a:buChar char="•"/>
              <a:defRPr b="0" i="0" sz="2800" u="none" cap="none" strike="noStrike">
                <a:solidFill>
                  <a:srgbClr val="07336F"/>
                </a:solidFill>
                <a:latin typeface="Arial"/>
                <a:ea typeface="Arial"/>
                <a:cs typeface="Arial"/>
                <a:sym typeface="Arial"/>
              </a:defRPr>
            </a:lvl2pPr>
            <a:lvl3pPr lvl="2" marR="0" rtl="0" algn="l">
              <a:spcBef>
                <a:spcPts val="480"/>
              </a:spcBef>
              <a:spcAft>
                <a:spcPts val="0"/>
              </a:spcAft>
              <a:buClr>
                <a:srgbClr val="07336F"/>
              </a:buClr>
              <a:buSzPts val="2400"/>
              <a:buFont typeface="Arial"/>
              <a:buChar char="•"/>
              <a:defRPr b="0" i="0" sz="2400" u="none" cap="none" strike="noStrike">
                <a:solidFill>
                  <a:srgbClr val="07336F"/>
                </a:solidFill>
                <a:latin typeface="Arial"/>
                <a:ea typeface="Arial"/>
                <a:cs typeface="Arial"/>
                <a:sym typeface="Arial"/>
              </a:defRPr>
            </a:lvl3pPr>
            <a:lvl4pPr lvl="3" marR="0" rtl="0" algn="l">
              <a:spcBef>
                <a:spcPts val="400"/>
              </a:spcBef>
              <a:spcAft>
                <a:spcPts val="0"/>
              </a:spcAft>
              <a:buClr>
                <a:srgbClr val="07336F"/>
              </a:buClr>
              <a:buSzPts val="2000"/>
              <a:buFont typeface="Arial"/>
              <a:buChar char="•"/>
              <a:defRPr b="0" i="0" sz="2000" u="none" cap="none" strike="noStrike">
                <a:solidFill>
                  <a:srgbClr val="07336F"/>
                </a:solidFill>
                <a:latin typeface="Arial"/>
                <a:ea typeface="Arial"/>
                <a:cs typeface="Arial"/>
                <a:sym typeface="Arial"/>
              </a:defRPr>
            </a:lvl4pPr>
            <a:lvl5pPr lvl="4" marR="0" rtl="0" algn="l">
              <a:spcBef>
                <a:spcPts val="360"/>
              </a:spcBef>
              <a:spcAft>
                <a:spcPts val="0"/>
              </a:spcAft>
              <a:buClr>
                <a:srgbClr val="07336F"/>
              </a:buClr>
              <a:buSzPts val="1800"/>
              <a:buFont typeface="Arial"/>
              <a:buChar char="•"/>
              <a:defRPr b="0" i="0" sz="1800" u="none" cap="none" strike="noStrike">
                <a:solidFill>
                  <a:srgbClr val="07336F"/>
                </a:solidFill>
                <a:latin typeface="Arial"/>
                <a:ea typeface="Arial"/>
                <a:cs typeface="Arial"/>
                <a:sym typeface="Arial"/>
              </a:defRPr>
            </a:lvl5pPr>
            <a:lvl6pPr lvl="5" marR="0" rtl="0" algn="l">
              <a:spcBef>
                <a:spcPts val="320"/>
              </a:spcBef>
              <a:spcAft>
                <a:spcPts val="0"/>
              </a:spcAft>
              <a:buClr>
                <a:srgbClr val="07336F"/>
              </a:buClr>
              <a:buSzPts val="1600"/>
              <a:buFont typeface="Arial"/>
              <a:buChar char="•"/>
              <a:defRPr b="0" i="0" sz="1600" u="none" cap="none" strike="noStrike">
                <a:solidFill>
                  <a:srgbClr val="07336F"/>
                </a:solidFill>
                <a:latin typeface="Calibri"/>
                <a:ea typeface="Calibri"/>
                <a:cs typeface="Calibri"/>
                <a:sym typeface="Calibri"/>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32" name="Google Shape;132;p10"/>
          <p:cNvSpPr txBox="1"/>
          <p:nvPr>
            <p:ph idx="1" type="body"/>
          </p:nvPr>
        </p:nvSpPr>
        <p:spPr>
          <a:xfrm>
            <a:off x="1003851" y="3124200"/>
            <a:ext cx="10578549" cy="3048000"/>
          </a:xfrm>
          <a:prstGeom prst="rect">
            <a:avLst/>
          </a:prstGeom>
          <a:noFill/>
          <a:ln>
            <a:noFill/>
          </a:ln>
        </p:spPr>
        <p:txBody>
          <a:bodyPr anchorCtr="0" anchor="t" bIns="0" lIns="0" spcFirstLastPara="1" rIns="0" wrap="square" tIns="0">
            <a:noAutofit/>
          </a:bodyPr>
          <a:lstStyle>
            <a:lvl1pPr indent="-406400" lvl="0" marL="457200" algn="l">
              <a:spcBef>
                <a:spcPts val="560"/>
              </a:spcBef>
              <a:spcAft>
                <a:spcPts val="0"/>
              </a:spcAft>
              <a:buClr>
                <a:srgbClr val="07336F"/>
              </a:buClr>
              <a:buSzPts val="2800"/>
              <a:buChar char="•"/>
              <a:defRPr b="0" sz="2800">
                <a:solidFill>
                  <a:srgbClr val="07336F"/>
                </a:solidFill>
              </a:defRPr>
            </a:lvl1pPr>
            <a:lvl2pPr indent="-381000" lvl="1" marL="914400" algn="l">
              <a:spcBef>
                <a:spcPts val="480"/>
              </a:spcBef>
              <a:spcAft>
                <a:spcPts val="0"/>
              </a:spcAft>
              <a:buClr>
                <a:srgbClr val="07336F"/>
              </a:buClr>
              <a:buSzPts val="2400"/>
              <a:buChar char="•"/>
              <a:defRPr sz="2400">
                <a:solidFill>
                  <a:srgbClr val="07336F"/>
                </a:solidFill>
              </a:defRPr>
            </a:lvl2pPr>
            <a:lvl3pPr indent="-355600" lvl="2" marL="1371600" algn="l">
              <a:spcBef>
                <a:spcPts val="400"/>
              </a:spcBef>
              <a:spcAft>
                <a:spcPts val="0"/>
              </a:spcAft>
              <a:buClr>
                <a:srgbClr val="07336F"/>
              </a:buClr>
              <a:buSzPts val="2000"/>
              <a:buChar char="•"/>
              <a:defRPr sz="2000">
                <a:solidFill>
                  <a:srgbClr val="07336F"/>
                </a:solidFill>
              </a:defRPr>
            </a:lvl3pPr>
            <a:lvl4pPr indent="-342900" lvl="3" marL="1828800" algn="l">
              <a:spcBef>
                <a:spcPts val="360"/>
              </a:spcBef>
              <a:spcAft>
                <a:spcPts val="0"/>
              </a:spcAft>
              <a:buClr>
                <a:srgbClr val="07336F"/>
              </a:buClr>
              <a:buSzPts val="1800"/>
              <a:buChar char="•"/>
              <a:defRPr sz="1800">
                <a:solidFill>
                  <a:srgbClr val="07336F"/>
                </a:solidFill>
              </a:defRPr>
            </a:lvl4pPr>
            <a:lvl5pPr indent="-330200" lvl="4" marL="2286000" algn="l">
              <a:spcBef>
                <a:spcPts val="320"/>
              </a:spcBef>
              <a:spcAft>
                <a:spcPts val="0"/>
              </a:spcAft>
              <a:buClr>
                <a:srgbClr val="07336F"/>
              </a:buClr>
              <a:buSzPts val="1600"/>
              <a:buChar char="•"/>
              <a:defRPr sz="1600">
                <a:solidFill>
                  <a:srgbClr val="07336F"/>
                </a:solidFill>
              </a:defRPr>
            </a:lvl5pPr>
            <a:lvl6pPr indent="-342900" lvl="5" marL="2743200" algn="l">
              <a:spcBef>
                <a:spcPts val="360"/>
              </a:spcBef>
              <a:spcAft>
                <a:spcPts val="0"/>
              </a:spcAft>
              <a:buClr>
                <a:srgbClr val="07336F"/>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33" name="Google Shape;133;p10"/>
          <p:cNvSpPr txBox="1"/>
          <p:nvPr>
            <p:ph type="title"/>
          </p:nvPr>
        </p:nvSpPr>
        <p:spPr>
          <a:xfrm>
            <a:off x="1003851" y="274638"/>
            <a:ext cx="10578549" cy="792162"/>
          </a:xfrm>
          <a:prstGeom prst="rect">
            <a:avLst/>
          </a:prstGeom>
          <a:noFill/>
          <a:ln>
            <a:noFill/>
          </a:ln>
        </p:spPr>
        <p:txBody>
          <a:bodyPr anchorCtr="0" anchor="ctr" bIns="0" lIns="0" spcFirstLastPara="1" rIns="0" wrap="square" tIns="0">
            <a:noAutofit/>
          </a:bodyPr>
          <a:lstStyle>
            <a:lvl1pPr lvl="0" algn="l">
              <a:spcBef>
                <a:spcPts val="0"/>
              </a:spcBef>
              <a:spcAft>
                <a:spcPts val="0"/>
              </a:spcAft>
              <a:buClr>
                <a:srgbClr val="0099D8"/>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 Column, Wide Pic Bottom">
  <p:cSld name="1 Column, Wide Pic Bottom">
    <p:spTree>
      <p:nvGrpSpPr>
        <p:cNvPr id="134" name="Shape 134"/>
        <p:cNvGrpSpPr/>
        <p:nvPr/>
      </p:nvGrpSpPr>
      <p:grpSpPr>
        <a:xfrm>
          <a:off x="0" y="0"/>
          <a:ext cx="0" cy="0"/>
          <a:chOff x="0" y="0"/>
          <a:chExt cx="0" cy="0"/>
        </a:xfrm>
      </p:grpSpPr>
      <p:sp>
        <p:nvSpPr>
          <p:cNvPr id="135" name="Google Shape;135;p11"/>
          <p:cNvSpPr/>
          <p:nvPr>
            <p:ph idx="2" type="pic"/>
          </p:nvPr>
        </p:nvSpPr>
        <p:spPr>
          <a:xfrm>
            <a:off x="1016000" y="4419600"/>
            <a:ext cx="10562379" cy="1752600"/>
          </a:xfrm>
          <a:prstGeom prst="rect">
            <a:avLst/>
          </a:prstGeom>
          <a:solidFill>
            <a:srgbClr val="F2F2F2"/>
          </a:solidFill>
          <a:ln>
            <a:noFill/>
          </a:ln>
        </p:spPr>
        <p:txBody>
          <a:bodyPr anchorCtr="0" anchor="ctr" bIns="0" lIns="0" spcFirstLastPara="1" rIns="0" wrap="square" tIns="0">
            <a:noAutofit/>
          </a:bodyPr>
          <a:lstStyle>
            <a:lvl1pPr lvl="0" marR="0" rtl="0" algn="ctr">
              <a:spcBef>
                <a:spcPts val="400"/>
              </a:spcBef>
              <a:spcAft>
                <a:spcPts val="0"/>
              </a:spcAft>
              <a:buClr>
                <a:srgbClr val="7F7F7F"/>
              </a:buClr>
              <a:buSzPts val="2000"/>
              <a:buFont typeface="Arial"/>
              <a:buNone/>
              <a:defRPr b="0" i="0" sz="2000" u="none" cap="none" strike="noStrike">
                <a:solidFill>
                  <a:srgbClr val="7F7F7F"/>
                </a:solidFill>
                <a:latin typeface="Arial"/>
                <a:ea typeface="Arial"/>
                <a:cs typeface="Arial"/>
                <a:sym typeface="Arial"/>
              </a:defRPr>
            </a:lvl1pPr>
            <a:lvl2pPr lvl="1" marR="0" rtl="0" algn="l">
              <a:spcBef>
                <a:spcPts val="560"/>
              </a:spcBef>
              <a:spcAft>
                <a:spcPts val="0"/>
              </a:spcAft>
              <a:buClr>
                <a:srgbClr val="07336F"/>
              </a:buClr>
              <a:buSzPts val="2800"/>
              <a:buFont typeface="Arial"/>
              <a:buChar char="•"/>
              <a:defRPr b="0" i="0" sz="2800" u="none" cap="none" strike="noStrike">
                <a:solidFill>
                  <a:srgbClr val="07336F"/>
                </a:solidFill>
                <a:latin typeface="Arial"/>
                <a:ea typeface="Arial"/>
                <a:cs typeface="Arial"/>
                <a:sym typeface="Arial"/>
              </a:defRPr>
            </a:lvl2pPr>
            <a:lvl3pPr lvl="2" marR="0" rtl="0" algn="l">
              <a:spcBef>
                <a:spcPts val="480"/>
              </a:spcBef>
              <a:spcAft>
                <a:spcPts val="0"/>
              </a:spcAft>
              <a:buClr>
                <a:srgbClr val="07336F"/>
              </a:buClr>
              <a:buSzPts val="2400"/>
              <a:buFont typeface="Arial"/>
              <a:buChar char="•"/>
              <a:defRPr b="0" i="0" sz="2400" u="none" cap="none" strike="noStrike">
                <a:solidFill>
                  <a:srgbClr val="07336F"/>
                </a:solidFill>
                <a:latin typeface="Arial"/>
                <a:ea typeface="Arial"/>
                <a:cs typeface="Arial"/>
                <a:sym typeface="Arial"/>
              </a:defRPr>
            </a:lvl3pPr>
            <a:lvl4pPr lvl="3" marR="0" rtl="0" algn="l">
              <a:spcBef>
                <a:spcPts val="400"/>
              </a:spcBef>
              <a:spcAft>
                <a:spcPts val="0"/>
              </a:spcAft>
              <a:buClr>
                <a:srgbClr val="07336F"/>
              </a:buClr>
              <a:buSzPts val="2000"/>
              <a:buFont typeface="Arial"/>
              <a:buChar char="•"/>
              <a:defRPr b="0" i="0" sz="2000" u="none" cap="none" strike="noStrike">
                <a:solidFill>
                  <a:srgbClr val="07336F"/>
                </a:solidFill>
                <a:latin typeface="Arial"/>
                <a:ea typeface="Arial"/>
                <a:cs typeface="Arial"/>
                <a:sym typeface="Arial"/>
              </a:defRPr>
            </a:lvl4pPr>
            <a:lvl5pPr lvl="4" marR="0" rtl="0" algn="l">
              <a:spcBef>
                <a:spcPts val="360"/>
              </a:spcBef>
              <a:spcAft>
                <a:spcPts val="0"/>
              </a:spcAft>
              <a:buClr>
                <a:srgbClr val="07336F"/>
              </a:buClr>
              <a:buSzPts val="1800"/>
              <a:buFont typeface="Arial"/>
              <a:buChar char="•"/>
              <a:defRPr b="0" i="0" sz="1800" u="none" cap="none" strike="noStrike">
                <a:solidFill>
                  <a:srgbClr val="07336F"/>
                </a:solidFill>
                <a:latin typeface="Arial"/>
                <a:ea typeface="Arial"/>
                <a:cs typeface="Arial"/>
                <a:sym typeface="Arial"/>
              </a:defRPr>
            </a:lvl5pPr>
            <a:lvl6pPr lvl="5" marR="0" rtl="0" algn="l">
              <a:spcBef>
                <a:spcPts val="320"/>
              </a:spcBef>
              <a:spcAft>
                <a:spcPts val="0"/>
              </a:spcAft>
              <a:buClr>
                <a:srgbClr val="07336F"/>
              </a:buClr>
              <a:buSzPts val="1600"/>
              <a:buFont typeface="Arial"/>
              <a:buChar char="•"/>
              <a:defRPr b="0" i="0" sz="1600" u="none" cap="none" strike="noStrike">
                <a:solidFill>
                  <a:srgbClr val="07336F"/>
                </a:solidFill>
                <a:latin typeface="Calibri"/>
                <a:ea typeface="Calibri"/>
                <a:cs typeface="Calibri"/>
                <a:sym typeface="Calibri"/>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36" name="Google Shape;136;p11"/>
          <p:cNvSpPr txBox="1"/>
          <p:nvPr>
            <p:ph idx="1" type="body"/>
          </p:nvPr>
        </p:nvSpPr>
        <p:spPr>
          <a:xfrm>
            <a:off x="1003851" y="1219200"/>
            <a:ext cx="10578549" cy="3048000"/>
          </a:xfrm>
          <a:prstGeom prst="rect">
            <a:avLst/>
          </a:prstGeom>
          <a:noFill/>
          <a:ln>
            <a:noFill/>
          </a:ln>
        </p:spPr>
        <p:txBody>
          <a:bodyPr anchorCtr="0" anchor="t" bIns="0" lIns="0" spcFirstLastPara="1" rIns="0" wrap="square" tIns="0">
            <a:noAutofit/>
          </a:bodyPr>
          <a:lstStyle>
            <a:lvl1pPr indent="-406400" lvl="0" marL="457200" algn="l">
              <a:spcBef>
                <a:spcPts val="560"/>
              </a:spcBef>
              <a:spcAft>
                <a:spcPts val="0"/>
              </a:spcAft>
              <a:buClr>
                <a:srgbClr val="07336F"/>
              </a:buClr>
              <a:buSzPts val="2800"/>
              <a:buChar char="•"/>
              <a:defRPr b="0" sz="2800">
                <a:solidFill>
                  <a:srgbClr val="07336F"/>
                </a:solidFill>
              </a:defRPr>
            </a:lvl1pPr>
            <a:lvl2pPr indent="-381000" lvl="1" marL="914400" algn="l">
              <a:spcBef>
                <a:spcPts val="480"/>
              </a:spcBef>
              <a:spcAft>
                <a:spcPts val="0"/>
              </a:spcAft>
              <a:buClr>
                <a:srgbClr val="07336F"/>
              </a:buClr>
              <a:buSzPts val="2400"/>
              <a:buChar char="•"/>
              <a:defRPr sz="2400">
                <a:solidFill>
                  <a:srgbClr val="07336F"/>
                </a:solidFill>
              </a:defRPr>
            </a:lvl2pPr>
            <a:lvl3pPr indent="-355600" lvl="2" marL="1371600" algn="l">
              <a:spcBef>
                <a:spcPts val="400"/>
              </a:spcBef>
              <a:spcAft>
                <a:spcPts val="0"/>
              </a:spcAft>
              <a:buClr>
                <a:srgbClr val="07336F"/>
              </a:buClr>
              <a:buSzPts val="2000"/>
              <a:buChar char="•"/>
              <a:defRPr sz="2000">
                <a:solidFill>
                  <a:srgbClr val="07336F"/>
                </a:solidFill>
              </a:defRPr>
            </a:lvl3pPr>
            <a:lvl4pPr indent="-342900" lvl="3" marL="1828800" algn="l">
              <a:spcBef>
                <a:spcPts val="360"/>
              </a:spcBef>
              <a:spcAft>
                <a:spcPts val="0"/>
              </a:spcAft>
              <a:buClr>
                <a:srgbClr val="07336F"/>
              </a:buClr>
              <a:buSzPts val="1800"/>
              <a:buChar char="•"/>
              <a:defRPr sz="1800">
                <a:solidFill>
                  <a:srgbClr val="07336F"/>
                </a:solidFill>
              </a:defRPr>
            </a:lvl4pPr>
            <a:lvl5pPr indent="-330200" lvl="4" marL="2286000" algn="l">
              <a:spcBef>
                <a:spcPts val="320"/>
              </a:spcBef>
              <a:spcAft>
                <a:spcPts val="0"/>
              </a:spcAft>
              <a:buClr>
                <a:srgbClr val="07336F"/>
              </a:buClr>
              <a:buSzPts val="1600"/>
              <a:buChar char="•"/>
              <a:defRPr sz="1600">
                <a:solidFill>
                  <a:srgbClr val="07336F"/>
                </a:solidFill>
              </a:defRPr>
            </a:lvl5pPr>
            <a:lvl6pPr indent="-342900" lvl="5" marL="2743200" algn="l">
              <a:spcBef>
                <a:spcPts val="360"/>
              </a:spcBef>
              <a:spcAft>
                <a:spcPts val="0"/>
              </a:spcAft>
              <a:buClr>
                <a:srgbClr val="07336F"/>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37" name="Google Shape;137;p11"/>
          <p:cNvSpPr txBox="1"/>
          <p:nvPr>
            <p:ph type="title"/>
          </p:nvPr>
        </p:nvSpPr>
        <p:spPr>
          <a:xfrm>
            <a:off x="1003851" y="274638"/>
            <a:ext cx="10578549" cy="792162"/>
          </a:xfrm>
          <a:prstGeom prst="rect">
            <a:avLst/>
          </a:prstGeom>
          <a:noFill/>
          <a:ln>
            <a:noFill/>
          </a:ln>
        </p:spPr>
        <p:txBody>
          <a:bodyPr anchorCtr="0" anchor="ctr" bIns="0" lIns="0" spcFirstLastPara="1" rIns="0" wrap="square" tIns="0">
            <a:noAutofit/>
          </a:bodyPr>
          <a:lstStyle>
            <a:lvl1pPr lvl="0" algn="l">
              <a:spcBef>
                <a:spcPts val="0"/>
              </a:spcBef>
              <a:spcAft>
                <a:spcPts val="0"/>
              </a:spcAft>
              <a:buClr>
                <a:srgbClr val="0099D8"/>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theme" Target="../theme/theme2.xml"/></Relationships>
</file>

<file path=ppt/slideMasters/_rels/slideMaster2.xml.rels><?xml version="1.0" encoding="UTF-8" standalone="yes"?><Relationships xmlns="http://schemas.openxmlformats.org/package/2006/relationships"><Relationship Id="rId20" Type="http://schemas.openxmlformats.org/officeDocument/2006/relationships/slideLayout" Target="../slideLayouts/slideLayout7.xml"/><Relationship Id="rId22" Type="http://schemas.openxmlformats.org/officeDocument/2006/relationships/slideLayout" Target="../slideLayouts/slideLayout9.xml"/><Relationship Id="rId21" Type="http://schemas.openxmlformats.org/officeDocument/2006/relationships/slideLayout" Target="../slideLayouts/slideLayout8.xml"/><Relationship Id="rId24" Type="http://schemas.openxmlformats.org/officeDocument/2006/relationships/slideLayout" Target="../slideLayouts/slideLayout11.xml"/><Relationship Id="rId23" Type="http://schemas.openxmlformats.org/officeDocument/2006/relationships/slideLayout" Target="../slideLayouts/slideLayout10.xml"/><Relationship Id="rId1" Type="http://schemas.openxmlformats.org/officeDocument/2006/relationships/hyperlink" Target="http://www.noaa.gov/marine-aviation" TargetMode="External"/><Relationship Id="rId2" Type="http://schemas.openxmlformats.org/officeDocument/2006/relationships/image" Target="../media/image5.png"/><Relationship Id="rId3" Type="http://schemas.openxmlformats.org/officeDocument/2006/relationships/hyperlink" Target="http://www.noaa.gov/research" TargetMode="External"/><Relationship Id="rId4" Type="http://schemas.openxmlformats.org/officeDocument/2006/relationships/image" Target="../media/image7.png"/><Relationship Id="rId9" Type="http://schemas.openxmlformats.org/officeDocument/2006/relationships/hyperlink" Target="http://www.noaa.gov/oceans-coasts" TargetMode="External"/><Relationship Id="rId26" Type="http://schemas.openxmlformats.org/officeDocument/2006/relationships/slideLayout" Target="../slideLayouts/slideLayout13.xml"/><Relationship Id="rId25" Type="http://schemas.openxmlformats.org/officeDocument/2006/relationships/slideLayout" Target="../slideLayouts/slideLayout12.xml"/><Relationship Id="rId28" Type="http://schemas.openxmlformats.org/officeDocument/2006/relationships/theme" Target="../theme/theme3.xml"/><Relationship Id="rId27" Type="http://schemas.openxmlformats.org/officeDocument/2006/relationships/slideLayout" Target="../slideLayouts/slideLayout14.xml"/><Relationship Id="rId5" Type="http://schemas.openxmlformats.org/officeDocument/2006/relationships/hyperlink" Target="http://www.noaa.gov/satellites" TargetMode="External"/><Relationship Id="rId6" Type="http://schemas.openxmlformats.org/officeDocument/2006/relationships/image" Target="../media/image4.png"/><Relationship Id="rId7" Type="http://schemas.openxmlformats.org/officeDocument/2006/relationships/hyperlink" Target="http://www.noaa.gov/fisheries" TargetMode="External"/><Relationship Id="rId8" Type="http://schemas.openxmlformats.org/officeDocument/2006/relationships/image" Target="../media/image3.png"/><Relationship Id="rId11" Type="http://schemas.openxmlformats.org/officeDocument/2006/relationships/hyperlink" Target="http://www.noaa.gov/weather" TargetMode="External"/><Relationship Id="rId10" Type="http://schemas.openxmlformats.org/officeDocument/2006/relationships/image" Target="../media/image6.png"/><Relationship Id="rId13" Type="http://schemas.openxmlformats.org/officeDocument/2006/relationships/hyperlink" Target="https://www.commerce.gov/" TargetMode="External"/><Relationship Id="rId12" Type="http://schemas.openxmlformats.org/officeDocument/2006/relationships/image" Target="../media/image1.png"/><Relationship Id="rId15" Type="http://schemas.openxmlformats.org/officeDocument/2006/relationships/hyperlink" Target="http://www.noaa.gov/" TargetMode="External"/><Relationship Id="rId14" Type="http://schemas.openxmlformats.org/officeDocument/2006/relationships/image" Target="../media/image9.png"/><Relationship Id="rId17" Type="http://schemas.openxmlformats.org/officeDocument/2006/relationships/slideLayout" Target="../slideLayouts/slideLayout4.xml"/><Relationship Id="rId16" Type="http://schemas.openxmlformats.org/officeDocument/2006/relationships/image" Target="../media/image16.png"/><Relationship Id="rId19" Type="http://schemas.openxmlformats.org/officeDocument/2006/relationships/slideLayout" Target="../slideLayouts/slideLayout6.xml"/><Relationship Id="rId18"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0" name="Shape 90"/>
        <p:cNvGrpSpPr/>
        <p:nvPr/>
      </p:nvGrpSpPr>
      <p:grpSpPr>
        <a:xfrm>
          <a:off x="0" y="0"/>
          <a:ext cx="0" cy="0"/>
          <a:chOff x="0" y="0"/>
          <a:chExt cx="0" cy="0"/>
        </a:xfrm>
      </p:grpSpPr>
      <p:grpSp>
        <p:nvGrpSpPr>
          <p:cNvPr id="91" name="Google Shape;91;p5"/>
          <p:cNvGrpSpPr/>
          <p:nvPr/>
        </p:nvGrpSpPr>
        <p:grpSpPr>
          <a:xfrm>
            <a:off x="-40517" y="0"/>
            <a:ext cx="629920" cy="6858000"/>
            <a:chOff x="-15240" y="0"/>
            <a:chExt cx="472440" cy="6858000"/>
          </a:xfrm>
        </p:grpSpPr>
        <p:sp>
          <p:nvSpPr>
            <p:cNvPr id="92" name="Google Shape;92;p5"/>
            <p:cNvSpPr/>
            <p:nvPr/>
          </p:nvSpPr>
          <p:spPr>
            <a:xfrm>
              <a:off x="10668" y="0"/>
              <a:ext cx="420624" cy="6858000"/>
            </a:xfrm>
            <a:prstGeom prst="rect">
              <a:avLst/>
            </a:prstGeom>
            <a:solidFill>
              <a:srgbClr val="0099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descr="C:\Users\jacqui.fenner\Desktop\PTT templates\images\noaa icons\noaa_icons-04.png" id="93" name="Google Shape;93;p5">
              <a:hlinkClick r:id="rId1"/>
            </p:cNvPr>
            <p:cNvPicPr preferRelativeResize="0"/>
            <p:nvPr/>
          </p:nvPicPr>
          <p:blipFill rotWithShape="1">
            <a:blip r:embed="rId2">
              <a:alphaModFix/>
            </a:blip>
            <a:srcRect b="0" l="0" r="0" t="0"/>
            <a:stretch/>
          </p:blipFill>
          <p:spPr>
            <a:xfrm>
              <a:off x="-15240" y="5714999"/>
              <a:ext cx="472440" cy="324009"/>
            </a:xfrm>
            <a:prstGeom prst="rect">
              <a:avLst/>
            </a:prstGeom>
            <a:noFill/>
            <a:ln>
              <a:noFill/>
            </a:ln>
          </p:spPr>
        </p:pic>
        <p:pic>
          <p:nvPicPr>
            <p:cNvPr descr="C:\Users\jacqui.fenner\Desktop\PTT templates\images\noaa icons\noaa_icons-05.png" id="94" name="Google Shape;94;p5">
              <a:hlinkClick r:id="rId3"/>
            </p:cNvPr>
            <p:cNvPicPr preferRelativeResize="0"/>
            <p:nvPr/>
          </p:nvPicPr>
          <p:blipFill rotWithShape="1">
            <a:blip r:embed="rId4">
              <a:alphaModFix/>
            </a:blip>
            <a:srcRect b="0" l="0" r="0" t="0"/>
            <a:stretch/>
          </p:blipFill>
          <p:spPr>
            <a:xfrm>
              <a:off x="-15240" y="4648200"/>
              <a:ext cx="472440" cy="324009"/>
            </a:xfrm>
            <a:prstGeom prst="rect">
              <a:avLst/>
            </a:prstGeom>
            <a:noFill/>
            <a:ln>
              <a:noFill/>
            </a:ln>
          </p:spPr>
        </p:pic>
        <p:pic>
          <p:nvPicPr>
            <p:cNvPr descr="C:\Users\jacqui.fenner\Desktop\PTT templates\images\noaa icons\noaa_icons-06.png" id="95" name="Google Shape;95;p5">
              <a:hlinkClick r:id="rId5"/>
            </p:cNvPr>
            <p:cNvPicPr preferRelativeResize="0"/>
            <p:nvPr/>
          </p:nvPicPr>
          <p:blipFill rotWithShape="1">
            <a:blip r:embed="rId6">
              <a:alphaModFix/>
            </a:blip>
            <a:srcRect b="0" l="0" r="0" t="0"/>
            <a:stretch/>
          </p:blipFill>
          <p:spPr>
            <a:xfrm>
              <a:off x="-15240" y="3581400"/>
              <a:ext cx="472440" cy="324009"/>
            </a:xfrm>
            <a:prstGeom prst="rect">
              <a:avLst/>
            </a:prstGeom>
            <a:noFill/>
            <a:ln>
              <a:noFill/>
            </a:ln>
          </p:spPr>
        </p:pic>
        <p:pic>
          <p:nvPicPr>
            <p:cNvPr descr="C:\Users\jacqui.fenner\Desktop\PTT templates\images\noaa icons\noaa_icons-07.png" id="96" name="Google Shape;96;p5">
              <a:hlinkClick r:id="rId7"/>
            </p:cNvPr>
            <p:cNvPicPr preferRelativeResize="0"/>
            <p:nvPr/>
          </p:nvPicPr>
          <p:blipFill rotWithShape="1">
            <a:blip r:embed="rId8">
              <a:alphaModFix/>
            </a:blip>
            <a:srcRect b="0" l="0" r="0" t="0"/>
            <a:stretch/>
          </p:blipFill>
          <p:spPr>
            <a:xfrm>
              <a:off x="-15240" y="2514600"/>
              <a:ext cx="472440" cy="324009"/>
            </a:xfrm>
            <a:prstGeom prst="rect">
              <a:avLst/>
            </a:prstGeom>
            <a:noFill/>
            <a:ln>
              <a:noFill/>
            </a:ln>
          </p:spPr>
        </p:pic>
        <p:pic>
          <p:nvPicPr>
            <p:cNvPr descr="C:\Users\jacqui.fenner\Desktop\PTT templates\images\noaa icons\noaa_icons-08.png" id="97" name="Google Shape;97;p5">
              <a:hlinkClick r:id="rId9"/>
            </p:cNvPr>
            <p:cNvPicPr preferRelativeResize="0"/>
            <p:nvPr/>
          </p:nvPicPr>
          <p:blipFill rotWithShape="1">
            <a:blip r:embed="rId10">
              <a:alphaModFix/>
            </a:blip>
            <a:srcRect b="0" l="0" r="0" t="0"/>
            <a:stretch/>
          </p:blipFill>
          <p:spPr>
            <a:xfrm>
              <a:off x="-15240" y="1447800"/>
              <a:ext cx="472440" cy="324009"/>
            </a:xfrm>
            <a:prstGeom prst="rect">
              <a:avLst/>
            </a:prstGeom>
            <a:noFill/>
            <a:ln>
              <a:noFill/>
            </a:ln>
          </p:spPr>
        </p:pic>
        <p:pic>
          <p:nvPicPr>
            <p:cNvPr descr="C:\Users\jacqui.fenner\Desktop\PTT templates\images\noaa icons\noaa_icons-10.png" id="98" name="Google Shape;98;p5">
              <a:hlinkClick r:id="rId11"/>
            </p:cNvPr>
            <p:cNvPicPr preferRelativeResize="0"/>
            <p:nvPr/>
          </p:nvPicPr>
          <p:blipFill rotWithShape="1">
            <a:blip r:embed="rId12">
              <a:alphaModFix/>
            </a:blip>
            <a:srcRect b="0" l="0" r="0" t="0"/>
            <a:stretch/>
          </p:blipFill>
          <p:spPr>
            <a:xfrm>
              <a:off x="-15240" y="381000"/>
              <a:ext cx="472440" cy="324009"/>
            </a:xfrm>
            <a:prstGeom prst="rect">
              <a:avLst/>
            </a:prstGeom>
            <a:noFill/>
            <a:ln>
              <a:noFill/>
            </a:ln>
          </p:spPr>
        </p:pic>
        <p:grpSp>
          <p:nvGrpSpPr>
            <p:cNvPr id="99" name="Google Shape;99;p5"/>
            <p:cNvGrpSpPr/>
            <p:nvPr/>
          </p:nvGrpSpPr>
          <p:grpSpPr>
            <a:xfrm>
              <a:off x="15148" y="0"/>
              <a:ext cx="420624" cy="6858000"/>
              <a:chOff x="15148" y="0"/>
              <a:chExt cx="420624" cy="6858000"/>
            </a:xfrm>
          </p:grpSpPr>
          <p:grpSp>
            <p:nvGrpSpPr>
              <p:cNvPr id="100" name="Google Shape;100;p5"/>
              <p:cNvGrpSpPr/>
              <p:nvPr/>
            </p:nvGrpSpPr>
            <p:grpSpPr>
              <a:xfrm>
                <a:off x="15148" y="1066800"/>
                <a:ext cx="420624" cy="5334000"/>
                <a:chOff x="15148" y="1066800"/>
                <a:chExt cx="420624" cy="5334000"/>
              </a:xfrm>
            </p:grpSpPr>
            <p:cxnSp>
              <p:nvCxnSpPr>
                <p:cNvPr id="101" name="Google Shape;101;p5"/>
                <p:cNvCxnSpPr/>
                <p:nvPr/>
              </p:nvCxnSpPr>
              <p:spPr>
                <a:xfrm>
                  <a:off x="15148" y="4267200"/>
                  <a:ext cx="420624" cy="0"/>
                </a:xfrm>
                <a:prstGeom prst="straightConnector1">
                  <a:avLst/>
                </a:prstGeom>
                <a:noFill/>
                <a:ln cap="flat" cmpd="sng" w="9525">
                  <a:solidFill>
                    <a:schemeClr val="lt1">
                      <a:alpha val="40000"/>
                    </a:schemeClr>
                  </a:solidFill>
                  <a:prstDash val="solid"/>
                  <a:round/>
                  <a:headEnd len="sm" w="sm" type="none"/>
                  <a:tailEnd len="sm" w="sm" type="none"/>
                </a:ln>
              </p:spPr>
            </p:cxnSp>
            <p:cxnSp>
              <p:nvCxnSpPr>
                <p:cNvPr id="102" name="Google Shape;102;p5"/>
                <p:cNvCxnSpPr/>
                <p:nvPr/>
              </p:nvCxnSpPr>
              <p:spPr>
                <a:xfrm>
                  <a:off x="15148" y="3200400"/>
                  <a:ext cx="420624" cy="0"/>
                </a:xfrm>
                <a:prstGeom prst="straightConnector1">
                  <a:avLst/>
                </a:prstGeom>
                <a:noFill/>
                <a:ln cap="flat" cmpd="sng" w="9525">
                  <a:solidFill>
                    <a:schemeClr val="lt1">
                      <a:alpha val="40000"/>
                    </a:schemeClr>
                  </a:solidFill>
                  <a:prstDash val="solid"/>
                  <a:round/>
                  <a:headEnd len="sm" w="sm" type="none"/>
                  <a:tailEnd len="sm" w="sm" type="none"/>
                </a:ln>
              </p:spPr>
            </p:cxnSp>
            <p:cxnSp>
              <p:nvCxnSpPr>
                <p:cNvPr id="103" name="Google Shape;103;p5"/>
                <p:cNvCxnSpPr/>
                <p:nvPr/>
              </p:nvCxnSpPr>
              <p:spPr>
                <a:xfrm>
                  <a:off x="15148" y="2133600"/>
                  <a:ext cx="420624" cy="0"/>
                </a:xfrm>
                <a:prstGeom prst="straightConnector1">
                  <a:avLst/>
                </a:prstGeom>
                <a:noFill/>
                <a:ln cap="flat" cmpd="sng" w="9525">
                  <a:solidFill>
                    <a:schemeClr val="lt1">
                      <a:alpha val="40000"/>
                    </a:schemeClr>
                  </a:solidFill>
                  <a:prstDash val="solid"/>
                  <a:round/>
                  <a:headEnd len="sm" w="sm" type="none"/>
                  <a:tailEnd len="sm" w="sm" type="none"/>
                </a:ln>
              </p:spPr>
            </p:cxnSp>
            <p:cxnSp>
              <p:nvCxnSpPr>
                <p:cNvPr id="104" name="Google Shape;104;p5"/>
                <p:cNvCxnSpPr/>
                <p:nvPr/>
              </p:nvCxnSpPr>
              <p:spPr>
                <a:xfrm>
                  <a:off x="15148" y="5334000"/>
                  <a:ext cx="420624" cy="0"/>
                </a:xfrm>
                <a:prstGeom prst="straightConnector1">
                  <a:avLst/>
                </a:prstGeom>
                <a:noFill/>
                <a:ln cap="flat" cmpd="sng" w="9525">
                  <a:solidFill>
                    <a:schemeClr val="lt1">
                      <a:alpha val="40000"/>
                    </a:schemeClr>
                  </a:solidFill>
                  <a:prstDash val="solid"/>
                  <a:round/>
                  <a:headEnd len="sm" w="sm" type="none"/>
                  <a:tailEnd len="sm" w="sm" type="none"/>
                </a:ln>
              </p:spPr>
            </p:cxnSp>
            <p:cxnSp>
              <p:nvCxnSpPr>
                <p:cNvPr id="105" name="Google Shape;105;p5"/>
                <p:cNvCxnSpPr/>
                <p:nvPr/>
              </p:nvCxnSpPr>
              <p:spPr>
                <a:xfrm>
                  <a:off x="15148" y="1066800"/>
                  <a:ext cx="420624" cy="0"/>
                </a:xfrm>
                <a:prstGeom prst="straightConnector1">
                  <a:avLst/>
                </a:prstGeom>
                <a:noFill/>
                <a:ln cap="flat" cmpd="sng" w="9525">
                  <a:solidFill>
                    <a:schemeClr val="lt1">
                      <a:alpha val="40000"/>
                    </a:schemeClr>
                  </a:solidFill>
                  <a:prstDash val="solid"/>
                  <a:round/>
                  <a:headEnd len="sm" w="sm" type="none"/>
                  <a:tailEnd len="sm" w="sm" type="none"/>
                </a:ln>
              </p:spPr>
            </p:cxnSp>
            <p:cxnSp>
              <p:nvCxnSpPr>
                <p:cNvPr id="106" name="Google Shape;106;p5"/>
                <p:cNvCxnSpPr/>
                <p:nvPr/>
              </p:nvCxnSpPr>
              <p:spPr>
                <a:xfrm>
                  <a:off x="15148" y="6400800"/>
                  <a:ext cx="420624" cy="0"/>
                </a:xfrm>
                <a:prstGeom prst="straightConnector1">
                  <a:avLst/>
                </a:prstGeom>
                <a:noFill/>
                <a:ln cap="flat" cmpd="sng" w="9525">
                  <a:solidFill>
                    <a:schemeClr val="lt1">
                      <a:alpha val="40000"/>
                    </a:schemeClr>
                  </a:solidFill>
                  <a:prstDash val="solid"/>
                  <a:round/>
                  <a:headEnd len="sm" w="sm" type="none"/>
                  <a:tailEnd len="sm" w="sm" type="none"/>
                </a:ln>
              </p:spPr>
            </p:cxnSp>
          </p:grpSp>
          <p:cxnSp>
            <p:nvCxnSpPr>
              <p:cNvPr id="107" name="Google Shape;107;p5"/>
              <p:cNvCxnSpPr/>
              <p:nvPr/>
            </p:nvCxnSpPr>
            <p:spPr>
              <a:xfrm>
                <a:off x="431292" y="0"/>
                <a:ext cx="0" cy="6858000"/>
              </a:xfrm>
              <a:prstGeom prst="straightConnector1">
                <a:avLst/>
              </a:prstGeom>
              <a:noFill/>
              <a:ln cap="flat" cmpd="sng" w="9525">
                <a:solidFill>
                  <a:schemeClr val="lt1">
                    <a:alpha val="40000"/>
                  </a:schemeClr>
                </a:solidFill>
                <a:prstDash val="solid"/>
                <a:round/>
                <a:headEnd len="sm" w="sm" type="none"/>
                <a:tailEnd len="sm" w="sm" type="none"/>
              </a:ln>
            </p:spPr>
          </p:cxnSp>
        </p:grpSp>
      </p:grpSp>
      <p:sp>
        <p:nvSpPr>
          <p:cNvPr id="108" name="Google Shape;108;p5"/>
          <p:cNvSpPr/>
          <p:nvPr/>
        </p:nvSpPr>
        <p:spPr>
          <a:xfrm>
            <a:off x="0" y="6400801"/>
            <a:ext cx="12192000" cy="457200"/>
          </a:xfrm>
          <a:prstGeom prst="rect">
            <a:avLst/>
          </a:prstGeom>
          <a:solidFill>
            <a:srgbClr val="D6F5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09" name="Google Shape;109;p5"/>
          <p:cNvSpPr txBox="1"/>
          <p:nvPr>
            <p:ph type="title"/>
          </p:nvPr>
        </p:nvSpPr>
        <p:spPr>
          <a:xfrm>
            <a:off x="1003851" y="274638"/>
            <a:ext cx="10578549" cy="792162"/>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Clr>
                <a:srgbClr val="0099D8"/>
              </a:buClr>
              <a:buSzPts val="3200"/>
              <a:buFont typeface="Arial"/>
              <a:buNone/>
              <a:defRPr b="1" i="0" sz="3200" u="none" cap="none" strike="noStrike">
                <a:solidFill>
                  <a:srgbClr val="0099D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0" name="Google Shape;110;p5"/>
          <p:cNvSpPr txBox="1"/>
          <p:nvPr>
            <p:ph idx="1" type="body"/>
          </p:nvPr>
        </p:nvSpPr>
        <p:spPr>
          <a:xfrm>
            <a:off x="1003851" y="1219200"/>
            <a:ext cx="10578549" cy="4953000"/>
          </a:xfrm>
          <a:prstGeom prst="rect">
            <a:avLst/>
          </a:prstGeom>
          <a:noFill/>
          <a:ln>
            <a:noFill/>
          </a:ln>
        </p:spPr>
        <p:txBody>
          <a:bodyPr anchorCtr="0" anchor="t" bIns="0" lIns="0" spcFirstLastPara="1" rIns="0" wrap="square" tIns="0">
            <a:no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Arial"/>
                <a:ea typeface="Arial"/>
                <a:cs typeface="Arial"/>
                <a:sym typeface="Arial"/>
              </a:defRPr>
            </a:lvl1pPr>
            <a:lvl2pPr indent="-406400" lvl="1" marL="914400" marR="0" rtl="0" algn="l">
              <a:spcBef>
                <a:spcPts val="560"/>
              </a:spcBef>
              <a:spcAft>
                <a:spcPts val="0"/>
              </a:spcAft>
              <a:buClr>
                <a:srgbClr val="07336F"/>
              </a:buClr>
              <a:buSzPts val="2800"/>
              <a:buFont typeface="Arial"/>
              <a:buChar char="•"/>
              <a:defRPr b="0" i="0" sz="2800" u="none" cap="none" strike="noStrike">
                <a:solidFill>
                  <a:srgbClr val="07336F"/>
                </a:solidFill>
                <a:latin typeface="Arial"/>
                <a:ea typeface="Arial"/>
                <a:cs typeface="Arial"/>
                <a:sym typeface="Arial"/>
              </a:defRPr>
            </a:lvl2pPr>
            <a:lvl3pPr indent="-381000" lvl="2" marL="1371600" marR="0" rtl="0" algn="l">
              <a:spcBef>
                <a:spcPts val="480"/>
              </a:spcBef>
              <a:spcAft>
                <a:spcPts val="0"/>
              </a:spcAft>
              <a:buClr>
                <a:srgbClr val="07336F"/>
              </a:buClr>
              <a:buSzPts val="2400"/>
              <a:buFont typeface="Arial"/>
              <a:buChar char="•"/>
              <a:defRPr b="0" i="0" sz="2400" u="none" cap="none" strike="noStrike">
                <a:solidFill>
                  <a:srgbClr val="07336F"/>
                </a:solidFill>
                <a:latin typeface="Arial"/>
                <a:ea typeface="Arial"/>
                <a:cs typeface="Arial"/>
                <a:sym typeface="Arial"/>
              </a:defRPr>
            </a:lvl3pPr>
            <a:lvl4pPr indent="-355600" lvl="3" marL="1828800" marR="0" rtl="0" algn="l">
              <a:spcBef>
                <a:spcPts val="400"/>
              </a:spcBef>
              <a:spcAft>
                <a:spcPts val="0"/>
              </a:spcAft>
              <a:buClr>
                <a:srgbClr val="07336F"/>
              </a:buClr>
              <a:buSzPts val="2000"/>
              <a:buFont typeface="Arial"/>
              <a:buChar char="•"/>
              <a:defRPr b="0" i="0" sz="2000" u="none" cap="none" strike="noStrike">
                <a:solidFill>
                  <a:srgbClr val="07336F"/>
                </a:solidFill>
                <a:latin typeface="Arial"/>
                <a:ea typeface="Arial"/>
                <a:cs typeface="Arial"/>
                <a:sym typeface="Arial"/>
              </a:defRPr>
            </a:lvl4pPr>
            <a:lvl5pPr indent="-342900" lvl="4" marL="2286000" marR="0" rtl="0" algn="l">
              <a:spcBef>
                <a:spcPts val="360"/>
              </a:spcBef>
              <a:spcAft>
                <a:spcPts val="0"/>
              </a:spcAft>
              <a:buClr>
                <a:srgbClr val="07336F"/>
              </a:buClr>
              <a:buSzPts val="1800"/>
              <a:buFont typeface="Arial"/>
              <a:buChar char="•"/>
              <a:defRPr b="0" i="0" sz="1800" u="none" cap="none" strike="noStrike">
                <a:solidFill>
                  <a:srgbClr val="07336F"/>
                </a:solidFill>
                <a:latin typeface="Arial"/>
                <a:ea typeface="Arial"/>
                <a:cs typeface="Arial"/>
                <a:sym typeface="Arial"/>
              </a:defRPr>
            </a:lvl5pPr>
            <a:lvl6pPr indent="-330200" lvl="5" marL="2743200" marR="0" rtl="0" algn="l">
              <a:spcBef>
                <a:spcPts val="320"/>
              </a:spcBef>
              <a:spcAft>
                <a:spcPts val="0"/>
              </a:spcAft>
              <a:buClr>
                <a:srgbClr val="07336F"/>
              </a:buClr>
              <a:buSzPts val="1600"/>
              <a:buFont typeface="Arial"/>
              <a:buChar char="•"/>
              <a:defRPr b="0" i="0" sz="1600" u="none" cap="none" strike="noStrike">
                <a:solidFill>
                  <a:srgbClr val="07336F"/>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pic>
        <p:nvPicPr>
          <p:cNvPr descr="G:\STALL\ST Comms\Templates &amp; Resources\Logos\Other Emblems\DOC Logo\DOC Color.png" id="111" name="Google Shape;111;p5">
            <a:hlinkClick r:id="rId13"/>
          </p:cNvPr>
          <p:cNvPicPr preferRelativeResize="0"/>
          <p:nvPr/>
        </p:nvPicPr>
        <p:blipFill rotWithShape="1">
          <a:blip r:embed="rId14">
            <a:alphaModFix/>
          </a:blip>
          <a:srcRect b="0" l="0" r="0" t="0"/>
          <a:stretch/>
        </p:blipFill>
        <p:spPr>
          <a:xfrm>
            <a:off x="304800" y="6443457"/>
            <a:ext cx="495851" cy="371888"/>
          </a:xfrm>
          <a:prstGeom prst="rect">
            <a:avLst/>
          </a:prstGeom>
          <a:noFill/>
          <a:ln>
            <a:noFill/>
          </a:ln>
        </p:spPr>
      </p:pic>
      <p:pic>
        <p:nvPicPr>
          <p:cNvPr id="112" name="Google Shape;112;p5">
            <a:hlinkClick r:id="rId15"/>
          </p:cNvPr>
          <p:cNvPicPr preferRelativeResize="0"/>
          <p:nvPr/>
        </p:nvPicPr>
        <p:blipFill rotWithShape="1">
          <a:blip r:embed="rId16">
            <a:alphaModFix/>
          </a:blip>
          <a:srcRect b="0" l="0" r="0" t="0"/>
          <a:stretch/>
        </p:blipFill>
        <p:spPr>
          <a:xfrm>
            <a:off x="853103" y="6449252"/>
            <a:ext cx="480397" cy="360298"/>
          </a:xfrm>
          <a:prstGeom prst="rect">
            <a:avLst/>
          </a:prstGeom>
          <a:noFill/>
          <a:ln>
            <a:noFill/>
          </a:ln>
        </p:spPr>
      </p:pic>
      <p:sp>
        <p:nvSpPr>
          <p:cNvPr id="113" name="Google Shape;113;p5"/>
          <p:cNvSpPr txBox="1"/>
          <p:nvPr/>
        </p:nvSpPr>
        <p:spPr>
          <a:xfrm>
            <a:off x="1930400" y="6551712"/>
            <a:ext cx="9652000" cy="15388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b="0" i="0" lang="en-US" sz="1000" u="none" cap="none" strike="noStrike">
                <a:solidFill>
                  <a:srgbClr val="0B4596"/>
                </a:solidFill>
                <a:latin typeface="Arial Narrow"/>
                <a:ea typeface="Arial Narrow"/>
                <a:cs typeface="Arial Narrow"/>
                <a:sym typeface="Arial Narrow"/>
              </a:rPr>
              <a:t>Department of Commerce  //  National Oceanic and Atmospheric Administration  //  </a:t>
            </a:r>
            <a:fld id="{00000000-1234-1234-1234-123412341234}" type="slidenum">
              <a:rPr b="0" i="0" lang="en-US" sz="1000" u="none" cap="none" strike="noStrike">
                <a:solidFill>
                  <a:srgbClr val="0B4596"/>
                </a:solidFill>
                <a:latin typeface="Arial Narrow"/>
                <a:ea typeface="Arial Narrow"/>
                <a:cs typeface="Arial Narrow"/>
                <a:sym typeface="Arial Narrow"/>
              </a:rPr>
              <a:t>‹#›</a:t>
            </a:fld>
            <a:endParaRPr b="0" i="0" sz="1000" u="none" cap="none" strike="noStrike">
              <a:solidFill>
                <a:srgbClr val="0B4596"/>
              </a:solidFill>
              <a:latin typeface="Arial Narrow"/>
              <a:ea typeface="Arial Narrow"/>
              <a:cs typeface="Arial Narrow"/>
              <a:sym typeface="Arial Narrow"/>
            </a:endParaRPr>
          </a:p>
        </p:txBody>
      </p:sp>
    </p:spTree>
  </p:cSld>
  <p:clrMap accent1="accent1" accent2="accent2" accent3="accent3" accent4="accent4" accent5="accent5" accent6="accent6" bg1="lt1" bg2="dk2" tx1="dk1" tx2="lt2" folHlink="folHlink" hlink="hlink"/>
  <p:sldLayoutIdLst>
    <p:sldLayoutId id="2147483651" r:id="rId17"/>
    <p:sldLayoutId id="2147483652" r:id="rId18"/>
    <p:sldLayoutId id="2147483653" r:id="rId19"/>
    <p:sldLayoutId id="2147483654" r:id="rId20"/>
    <p:sldLayoutId id="2147483655" r:id="rId21"/>
    <p:sldLayoutId id="2147483656" r:id="rId22"/>
    <p:sldLayoutId id="2147483657" r:id="rId23"/>
    <p:sldLayoutId id="2147483658" r:id="rId24"/>
    <p:sldLayoutId id="2147483659" r:id="rId25"/>
    <p:sldLayoutId id="2147483660" r:id="rId26"/>
    <p:sldLayoutId id="2147483661" r:id="rId2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1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1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 Id="rId3" Type="http://schemas.openxmlformats.org/officeDocument/2006/relationships/hyperlink" Target="http://www.cpars.gov/"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hyperlink" Target="mailto:webptsmh@navy.mil"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pic>
        <p:nvPicPr>
          <p:cNvPr id="168" name="Google Shape;168;p17"/>
          <p:cNvPicPr preferRelativeResize="0"/>
          <p:nvPr/>
        </p:nvPicPr>
        <p:blipFill rotWithShape="1">
          <a:blip r:embed="rId3">
            <a:alphaModFix/>
          </a:blip>
          <a:srcRect b="0" l="0" r="0" t="1365"/>
          <a:stretch/>
        </p:blipFill>
        <p:spPr>
          <a:xfrm>
            <a:off x="548640" y="13032"/>
            <a:ext cx="11643358" cy="6844969"/>
          </a:xfrm>
          <a:prstGeom prst="rect">
            <a:avLst/>
          </a:prstGeom>
          <a:noFill/>
          <a:ln>
            <a:noFill/>
          </a:ln>
        </p:spPr>
      </p:pic>
      <p:sp>
        <p:nvSpPr>
          <p:cNvPr id="169" name="Google Shape;169;p17"/>
          <p:cNvSpPr txBox="1"/>
          <p:nvPr>
            <p:ph idx="1" type="body"/>
          </p:nvPr>
        </p:nvSpPr>
        <p:spPr>
          <a:xfrm>
            <a:off x="3352800" y="762314"/>
            <a:ext cx="8128000" cy="2152902"/>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Clr>
                <a:srgbClr val="0B4596"/>
              </a:buClr>
              <a:buSzPts val="4400"/>
              <a:buNone/>
            </a:pPr>
            <a:r>
              <a:rPr lang="en-US"/>
              <a:t>Contractor Performance Assessment Reporting  System (CPARS)</a:t>
            </a:r>
            <a:endParaRPr/>
          </a:p>
        </p:txBody>
      </p:sp>
      <p:sp>
        <p:nvSpPr>
          <p:cNvPr id="170" name="Google Shape;170;p17"/>
          <p:cNvSpPr txBox="1"/>
          <p:nvPr>
            <p:ph idx="4" type="body"/>
          </p:nvPr>
        </p:nvSpPr>
        <p:spPr>
          <a:xfrm>
            <a:off x="751825" y="6440030"/>
            <a:ext cx="1727100" cy="196800"/>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Clr>
                <a:srgbClr val="0099D8"/>
              </a:buClr>
              <a:buSzPts val="1600"/>
              <a:buFont typeface="Arial"/>
              <a:buNone/>
            </a:pPr>
            <a:r>
              <a:t/>
            </a:r>
            <a:endParaRPr/>
          </a:p>
          <a:p>
            <a:pPr indent="0" lvl="0" marL="0" rtl="0" algn="l">
              <a:spcBef>
                <a:spcPts val="320"/>
              </a:spcBef>
              <a:spcAft>
                <a:spcPts val="0"/>
              </a:spcAft>
              <a:buClr>
                <a:srgbClr val="0099D8"/>
              </a:buClr>
              <a:buSzPts val="1600"/>
              <a:buFont typeface="Arial"/>
              <a:buNone/>
            </a:pPr>
            <a:r>
              <a:t/>
            </a:r>
            <a:endParaRPr/>
          </a:p>
        </p:txBody>
      </p:sp>
      <p:sp>
        <p:nvSpPr>
          <p:cNvPr id="171" name="Google Shape;171;p17"/>
          <p:cNvSpPr txBox="1"/>
          <p:nvPr>
            <p:ph idx="5" type="body"/>
          </p:nvPr>
        </p:nvSpPr>
        <p:spPr>
          <a:xfrm>
            <a:off x="692875" y="4831659"/>
            <a:ext cx="8123400" cy="798600"/>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Clr>
                <a:schemeClr val="dk1"/>
              </a:buClr>
              <a:buSzPts val="1800"/>
              <a:buNone/>
            </a:pPr>
            <a:r>
              <a:rPr b="1" lang="en-US">
                <a:solidFill>
                  <a:schemeClr val="lt1"/>
                </a:solidFill>
              </a:rPr>
              <a:t>Dana Diaz, Acquisition Services Branch Chief</a:t>
            </a:r>
            <a:endParaRPr b="1">
              <a:solidFill>
                <a:schemeClr val="lt1"/>
              </a:solidFill>
            </a:endParaRPr>
          </a:p>
          <a:p>
            <a:pPr indent="0" lvl="0" marL="0" rtl="0" algn="l">
              <a:spcBef>
                <a:spcPts val="0"/>
              </a:spcBef>
              <a:spcAft>
                <a:spcPts val="0"/>
              </a:spcAft>
              <a:buClr>
                <a:schemeClr val="dk1"/>
              </a:buClr>
              <a:buSzPts val="1800"/>
              <a:buNone/>
            </a:pPr>
            <a:r>
              <a:rPr b="1" lang="en-US">
                <a:solidFill>
                  <a:schemeClr val="lt1"/>
                </a:solidFill>
              </a:rPr>
              <a:t>Lauren Kurtz, Contract Specialist &amp; CPARS Focal Point</a:t>
            </a:r>
            <a:endParaRPr b="1">
              <a:solidFill>
                <a:schemeClr val="lt1"/>
              </a:solidFill>
            </a:endParaRPr>
          </a:p>
        </p:txBody>
      </p:sp>
      <p:sp>
        <p:nvSpPr>
          <p:cNvPr id="172" name="Google Shape;172;p17"/>
          <p:cNvSpPr txBox="1"/>
          <p:nvPr>
            <p:ph idx="6" type="body"/>
          </p:nvPr>
        </p:nvSpPr>
        <p:spPr>
          <a:xfrm>
            <a:off x="3122024" y="2959891"/>
            <a:ext cx="8123400" cy="938100"/>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Clr>
                <a:schemeClr val="dk1"/>
              </a:buClr>
              <a:buSzPts val="2800"/>
              <a:buNone/>
            </a:pPr>
            <a:r>
              <a:rPr lang="en-US">
                <a:solidFill>
                  <a:schemeClr val="dk1"/>
                </a:solidFill>
              </a:rPr>
              <a:t>How to use the system and assess performance</a:t>
            </a:r>
            <a:endParaRPr/>
          </a:p>
          <a:p>
            <a:pPr indent="0" lvl="0" marL="0" rtl="0" algn="l">
              <a:spcBef>
                <a:spcPts val="560"/>
              </a:spcBef>
              <a:spcAft>
                <a:spcPts val="0"/>
              </a:spcAft>
              <a:buClr>
                <a:srgbClr val="00B0F0"/>
              </a:buClr>
              <a:buSzPts val="2800"/>
              <a:buNone/>
            </a:pPr>
            <a:r>
              <a:t/>
            </a:r>
            <a:endParaRPr>
              <a:solidFill>
                <a:schemeClr val="dk1"/>
              </a:solidFill>
            </a:endParaRPr>
          </a:p>
        </p:txBody>
      </p:sp>
      <p:sp>
        <p:nvSpPr>
          <p:cNvPr id="173" name="Google Shape;173;p17"/>
          <p:cNvSpPr txBox="1"/>
          <p:nvPr/>
        </p:nvSpPr>
        <p:spPr>
          <a:xfrm>
            <a:off x="2057650" y="173075"/>
            <a:ext cx="8845800" cy="615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a:t>NATIONAL OCEANIC AND ATMOSPHERIC ADMINISTRATION (NOAA)</a:t>
            </a:r>
            <a:endParaRPr b="1"/>
          </a:p>
          <a:p>
            <a:pPr indent="0" lvl="0" marL="0" rtl="0" algn="ctr">
              <a:spcBef>
                <a:spcPts val="0"/>
              </a:spcBef>
              <a:spcAft>
                <a:spcPts val="0"/>
              </a:spcAft>
              <a:buNone/>
            </a:pPr>
            <a:r>
              <a:rPr b="1" lang="en-US"/>
              <a:t>Acquisition and Grants Office (AGO)</a:t>
            </a:r>
            <a:endParaRPr b="1"/>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sp>
        <p:nvSpPr>
          <p:cNvPr id="311" name="Google Shape;311;p26"/>
          <p:cNvSpPr txBox="1"/>
          <p:nvPr>
            <p:ph type="title"/>
          </p:nvPr>
        </p:nvSpPr>
        <p:spPr>
          <a:xfrm>
            <a:off x="1003851" y="274638"/>
            <a:ext cx="10578549" cy="792162"/>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Clr>
                <a:srgbClr val="0099D8"/>
              </a:buClr>
              <a:buSzPts val="3200"/>
              <a:buFont typeface="Arial"/>
              <a:buNone/>
            </a:pPr>
            <a:r>
              <a:rPr lang="en-US"/>
              <a:t>Writing the Evaluation	</a:t>
            </a:r>
            <a:endParaRPr/>
          </a:p>
        </p:txBody>
      </p:sp>
      <p:sp>
        <p:nvSpPr>
          <p:cNvPr descr="Capture1.PNG" id="312" name="Google Shape;312;p26"/>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descr="Capture1.PNG" id="313" name="Google Shape;313;p26"/>
          <p:cNvSpPr/>
          <p:nvPr/>
        </p:nvSpPr>
        <p:spPr>
          <a:xfrm>
            <a:off x="307975" y="7937"/>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314" name="Google Shape;314;p26"/>
          <p:cNvPicPr preferRelativeResize="0"/>
          <p:nvPr/>
        </p:nvPicPr>
        <p:blipFill rotWithShape="1">
          <a:blip r:embed="rId3">
            <a:alphaModFix/>
          </a:blip>
          <a:srcRect b="0" l="0" r="0" t="0"/>
          <a:stretch/>
        </p:blipFill>
        <p:spPr>
          <a:xfrm>
            <a:off x="1003851" y="1066800"/>
            <a:ext cx="8996360" cy="5023593"/>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sp>
        <p:nvSpPr>
          <p:cNvPr id="319" name="Google Shape;319;p27"/>
          <p:cNvSpPr txBox="1"/>
          <p:nvPr>
            <p:ph type="title"/>
          </p:nvPr>
        </p:nvSpPr>
        <p:spPr>
          <a:xfrm>
            <a:off x="1003851" y="274638"/>
            <a:ext cx="10578549" cy="792162"/>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Clr>
                <a:srgbClr val="0099D8"/>
              </a:buClr>
              <a:buSzPts val="3200"/>
              <a:buFont typeface="Arial"/>
              <a:buNone/>
            </a:pPr>
            <a:r>
              <a:rPr lang="en-US"/>
              <a:t>Writing the Evaluation Continued</a:t>
            </a:r>
            <a:endParaRPr/>
          </a:p>
        </p:txBody>
      </p:sp>
      <p:pic>
        <p:nvPicPr>
          <p:cNvPr id="320" name="Google Shape;320;p27"/>
          <p:cNvPicPr preferRelativeResize="0"/>
          <p:nvPr/>
        </p:nvPicPr>
        <p:blipFill rotWithShape="1">
          <a:blip r:embed="rId3">
            <a:alphaModFix/>
          </a:blip>
          <a:srcRect b="0" l="0" r="0" t="0"/>
          <a:stretch/>
        </p:blipFill>
        <p:spPr>
          <a:xfrm>
            <a:off x="1003851" y="1066800"/>
            <a:ext cx="10775420" cy="6056730"/>
          </a:xfrm>
          <a:prstGeom prst="rect">
            <a:avLst/>
          </a:prstGeom>
          <a:noFill/>
          <a:ln>
            <a:noFill/>
          </a:ln>
        </p:spPr>
      </p:pic>
      <p:sp>
        <p:nvSpPr>
          <p:cNvPr id="321" name="Google Shape;321;p27"/>
          <p:cNvSpPr/>
          <p:nvPr/>
        </p:nvSpPr>
        <p:spPr>
          <a:xfrm>
            <a:off x="3366655" y="2485505"/>
            <a:ext cx="1928552" cy="2892830"/>
          </a:xfrm>
          <a:prstGeom prst="rect">
            <a:avLst/>
          </a:prstGeom>
          <a:solidFill>
            <a:schemeClr val="accent1"/>
          </a:solidFill>
          <a:ln cap="flat" cmpd="sng" w="25400">
            <a:solidFill>
              <a:srgbClr val="006F9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2" name="Google Shape;322;p27"/>
          <p:cNvSpPr/>
          <p:nvPr/>
        </p:nvSpPr>
        <p:spPr>
          <a:xfrm>
            <a:off x="5843847" y="2485505"/>
            <a:ext cx="449278" cy="2892830"/>
          </a:xfrm>
          <a:prstGeom prst="rect">
            <a:avLst/>
          </a:prstGeom>
          <a:solidFill>
            <a:schemeClr val="accent1"/>
          </a:solidFill>
          <a:ln cap="flat" cmpd="sng" w="25400">
            <a:solidFill>
              <a:srgbClr val="006F9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3" name="Google Shape;323;p27"/>
          <p:cNvSpPr/>
          <p:nvPr/>
        </p:nvSpPr>
        <p:spPr>
          <a:xfrm>
            <a:off x="3042458" y="5802284"/>
            <a:ext cx="1920240" cy="706581"/>
          </a:xfrm>
          <a:prstGeom prst="rect">
            <a:avLst/>
          </a:prstGeom>
          <a:solidFill>
            <a:schemeClr val="accent1"/>
          </a:solidFill>
          <a:ln cap="flat" cmpd="sng" w="25400">
            <a:solidFill>
              <a:srgbClr val="006F9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4" name="Google Shape;324;p27"/>
          <p:cNvSpPr/>
          <p:nvPr/>
        </p:nvSpPr>
        <p:spPr>
          <a:xfrm>
            <a:off x="8563708" y="1186962"/>
            <a:ext cx="861646" cy="140676"/>
          </a:xfrm>
          <a:prstGeom prst="rect">
            <a:avLst/>
          </a:prstGeom>
          <a:solidFill>
            <a:schemeClr val="accent1"/>
          </a:solidFill>
          <a:ln cap="flat" cmpd="sng" w="25400">
            <a:solidFill>
              <a:srgbClr val="006F9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8" name="Shape 328"/>
        <p:cNvGrpSpPr/>
        <p:nvPr/>
      </p:nvGrpSpPr>
      <p:grpSpPr>
        <a:xfrm>
          <a:off x="0" y="0"/>
          <a:ext cx="0" cy="0"/>
          <a:chOff x="0" y="0"/>
          <a:chExt cx="0" cy="0"/>
        </a:xfrm>
      </p:grpSpPr>
      <p:sp>
        <p:nvSpPr>
          <p:cNvPr id="329" name="Google Shape;329;p28"/>
          <p:cNvSpPr txBox="1"/>
          <p:nvPr>
            <p:ph type="title"/>
          </p:nvPr>
        </p:nvSpPr>
        <p:spPr>
          <a:xfrm>
            <a:off x="1003851" y="274638"/>
            <a:ext cx="10578549" cy="792162"/>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Clr>
                <a:srgbClr val="0099D8"/>
              </a:buClr>
              <a:buSzPts val="3200"/>
              <a:buFont typeface="Arial"/>
              <a:buNone/>
            </a:pPr>
            <a:r>
              <a:rPr lang="en-US"/>
              <a:t>Writing the Evaluation Continued	</a:t>
            </a:r>
            <a:endParaRPr/>
          </a:p>
        </p:txBody>
      </p:sp>
      <p:pic>
        <p:nvPicPr>
          <p:cNvPr id="330" name="Google Shape;330;p28"/>
          <p:cNvPicPr preferRelativeResize="0"/>
          <p:nvPr/>
        </p:nvPicPr>
        <p:blipFill rotWithShape="1">
          <a:blip r:embed="rId3">
            <a:alphaModFix/>
          </a:blip>
          <a:srcRect b="0" l="0" r="0" t="0"/>
          <a:stretch/>
        </p:blipFill>
        <p:spPr>
          <a:xfrm>
            <a:off x="1003851" y="1066800"/>
            <a:ext cx="9394683" cy="5067993"/>
          </a:xfrm>
          <a:prstGeom prst="rect">
            <a:avLst/>
          </a:prstGeom>
          <a:noFill/>
          <a:ln>
            <a:noFill/>
          </a:ln>
        </p:spPr>
      </p:pic>
      <p:sp>
        <p:nvSpPr>
          <p:cNvPr id="331" name="Google Shape;331;p28"/>
          <p:cNvSpPr/>
          <p:nvPr/>
        </p:nvSpPr>
        <p:spPr>
          <a:xfrm>
            <a:off x="3300153" y="2319251"/>
            <a:ext cx="731520" cy="91440"/>
          </a:xfrm>
          <a:prstGeom prst="rect">
            <a:avLst/>
          </a:prstGeom>
          <a:solidFill>
            <a:schemeClr val="accent1"/>
          </a:solidFill>
          <a:ln cap="flat" cmpd="sng" w="25400">
            <a:solidFill>
              <a:srgbClr val="006F9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2" name="Google Shape;332;p28"/>
          <p:cNvSpPr/>
          <p:nvPr/>
        </p:nvSpPr>
        <p:spPr>
          <a:xfrm>
            <a:off x="3695007" y="1836102"/>
            <a:ext cx="743989" cy="84138"/>
          </a:xfrm>
          <a:prstGeom prst="rect">
            <a:avLst/>
          </a:prstGeom>
          <a:solidFill>
            <a:schemeClr val="accent1"/>
          </a:solidFill>
          <a:ln cap="flat" cmpd="sng" w="25400">
            <a:solidFill>
              <a:srgbClr val="006F9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3" name="Google Shape;333;p28"/>
          <p:cNvSpPr/>
          <p:nvPr/>
        </p:nvSpPr>
        <p:spPr>
          <a:xfrm>
            <a:off x="3236421" y="2666682"/>
            <a:ext cx="953193" cy="45720"/>
          </a:xfrm>
          <a:prstGeom prst="rect">
            <a:avLst/>
          </a:prstGeom>
          <a:solidFill>
            <a:schemeClr val="accent1"/>
          </a:solidFill>
          <a:ln cap="flat" cmpd="sng" w="25400">
            <a:solidFill>
              <a:srgbClr val="006F9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4" name="Google Shape;334;p28"/>
          <p:cNvSpPr/>
          <p:nvPr/>
        </p:nvSpPr>
        <p:spPr>
          <a:xfrm>
            <a:off x="2870661" y="2809702"/>
            <a:ext cx="731520" cy="91440"/>
          </a:xfrm>
          <a:prstGeom prst="rect">
            <a:avLst/>
          </a:prstGeom>
          <a:solidFill>
            <a:schemeClr val="accent1"/>
          </a:solidFill>
          <a:ln cap="flat" cmpd="sng" w="25400">
            <a:solidFill>
              <a:srgbClr val="006F9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5" name="Google Shape;335;p28"/>
          <p:cNvSpPr/>
          <p:nvPr/>
        </p:nvSpPr>
        <p:spPr>
          <a:xfrm>
            <a:off x="3236421" y="2995989"/>
            <a:ext cx="163484" cy="71407"/>
          </a:xfrm>
          <a:prstGeom prst="rect">
            <a:avLst/>
          </a:prstGeom>
          <a:solidFill>
            <a:schemeClr val="accent1"/>
          </a:solidFill>
          <a:ln cap="flat" cmpd="sng" w="25400">
            <a:solidFill>
              <a:srgbClr val="006F9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6" name="Google Shape;336;p28"/>
          <p:cNvSpPr/>
          <p:nvPr/>
        </p:nvSpPr>
        <p:spPr>
          <a:xfrm>
            <a:off x="3034145" y="3153613"/>
            <a:ext cx="423950" cy="49240"/>
          </a:xfrm>
          <a:prstGeom prst="rect">
            <a:avLst/>
          </a:prstGeom>
          <a:solidFill>
            <a:schemeClr val="accent1"/>
          </a:solidFill>
          <a:ln cap="flat" cmpd="sng" w="25400">
            <a:solidFill>
              <a:srgbClr val="006F9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7" name="Google Shape;337;p28"/>
          <p:cNvSpPr/>
          <p:nvPr/>
        </p:nvSpPr>
        <p:spPr>
          <a:xfrm>
            <a:off x="3254433" y="3647583"/>
            <a:ext cx="347748" cy="109769"/>
          </a:xfrm>
          <a:prstGeom prst="rect">
            <a:avLst/>
          </a:prstGeom>
          <a:solidFill>
            <a:schemeClr val="accent1"/>
          </a:solidFill>
          <a:ln cap="flat" cmpd="sng" w="25400">
            <a:solidFill>
              <a:srgbClr val="006F9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8" name="Google Shape;338;p28"/>
          <p:cNvSpPr/>
          <p:nvPr/>
        </p:nvSpPr>
        <p:spPr>
          <a:xfrm>
            <a:off x="2888673" y="3809682"/>
            <a:ext cx="203662" cy="80674"/>
          </a:xfrm>
          <a:prstGeom prst="rect">
            <a:avLst/>
          </a:prstGeom>
          <a:solidFill>
            <a:schemeClr val="accent1"/>
          </a:solidFill>
          <a:ln cap="flat" cmpd="sng" w="25400">
            <a:solidFill>
              <a:srgbClr val="006F9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9" name="Google Shape;339;p28"/>
          <p:cNvSpPr/>
          <p:nvPr/>
        </p:nvSpPr>
        <p:spPr>
          <a:xfrm>
            <a:off x="3153295" y="3949295"/>
            <a:ext cx="304800" cy="91440"/>
          </a:xfrm>
          <a:prstGeom prst="rect">
            <a:avLst/>
          </a:prstGeom>
          <a:solidFill>
            <a:schemeClr val="accent1"/>
          </a:solidFill>
          <a:ln cap="flat" cmpd="sng" w="25400">
            <a:solidFill>
              <a:srgbClr val="006F9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0" name="Google Shape;340;p28"/>
          <p:cNvSpPr/>
          <p:nvPr/>
        </p:nvSpPr>
        <p:spPr>
          <a:xfrm>
            <a:off x="7605346" y="1160585"/>
            <a:ext cx="764931" cy="131884"/>
          </a:xfrm>
          <a:prstGeom prst="rect">
            <a:avLst/>
          </a:prstGeom>
          <a:solidFill>
            <a:schemeClr val="accent1"/>
          </a:solidFill>
          <a:ln cap="flat" cmpd="sng" w="25400">
            <a:solidFill>
              <a:srgbClr val="006F9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 name="Shape 344"/>
        <p:cNvGrpSpPr/>
        <p:nvPr/>
      </p:nvGrpSpPr>
      <p:grpSpPr>
        <a:xfrm>
          <a:off x="0" y="0"/>
          <a:ext cx="0" cy="0"/>
          <a:chOff x="0" y="0"/>
          <a:chExt cx="0" cy="0"/>
        </a:xfrm>
      </p:grpSpPr>
      <p:sp>
        <p:nvSpPr>
          <p:cNvPr id="345" name="Google Shape;345;p29"/>
          <p:cNvSpPr txBox="1"/>
          <p:nvPr>
            <p:ph type="title"/>
          </p:nvPr>
        </p:nvSpPr>
        <p:spPr>
          <a:xfrm>
            <a:off x="1003851" y="274638"/>
            <a:ext cx="10578549" cy="792162"/>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Clr>
                <a:srgbClr val="0099D8"/>
              </a:buClr>
              <a:buSzPts val="3200"/>
              <a:buFont typeface="Arial"/>
              <a:buNone/>
            </a:pPr>
            <a:r>
              <a:rPr lang="en-US"/>
              <a:t>Writing the Evaluation Continued	</a:t>
            </a:r>
            <a:endParaRPr/>
          </a:p>
        </p:txBody>
      </p:sp>
      <p:pic>
        <p:nvPicPr>
          <p:cNvPr id="346" name="Google Shape;346;p29"/>
          <p:cNvPicPr preferRelativeResize="0"/>
          <p:nvPr/>
        </p:nvPicPr>
        <p:blipFill rotWithShape="1">
          <a:blip r:embed="rId3">
            <a:alphaModFix/>
          </a:blip>
          <a:srcRect b="0" l="0" r="0" t="0"/>
          <a:stretch/>
        </p:blipFill>
        <p:spPr>
          <a:xfrm>
            <a:off x="1003851" y="1066800"/>
            <a:ext cx="8896607" cy="5019009"/>
          </a:xfrm>
          <a:prstGeom prst="rect">
            <a:avLst/>
          </a:prstGeom>
          <a:noFill/>
          <a:ln>
            <a:noFill/>
          </a:ln>
        </p:spPr>
      </p:pic>
      <p:sp>
        <p:nvSpPr>
          <p:cNvPr id="347" name="Google Shape;347;p29"/>
          <p:cNvSpPr/>
          <p:nvPr/>
        </p:nvSpPr>
        <p:spPr>
          <a:xfrm>
            <a:off x="2626822" y="2660073"/>
            <a:ext cx="3133898" cy="997527"/>
          </a:xfrm>
          <a:prstGeom prst="rect">
            <a:avLst/>
          </a:prstGeom>
          <a:solidFill>
            <a:schemeClr val="accent1"/>
          </a:solidFill>
          <a:ln cap="flat" cmpd="sng" w="25400">
            <a:solidFill>
              <a:srgbClr val="006F9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8" name="Google Shape;348;p29"/>
          <p:cNvSpPr/>
          <p:nvPr/>
        </p:nvSpPr>
        <p:spPr>
          <a:xfrm>
            <a:off x="2626822" y="3874177"/>
            <a:ext cx="3133898" cy="997527"/>
          </a:xfrm>
          <a:prstGeom prst="rect">
            <a:avLst/>
          </a:prstGeom>
          <a:solidFill>
            <a:schemeClr val="accent1"/>
          </a:solidFill>
          <a:ln cap="flat" cmpd="sng" w="25400">
            <a:solidFill>
              <a:srgbClr val="006F9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9" name="Google Shape;349;p29"/>
          <p:cNvSpPr/>
          <p:nvPr/>
        </p:nvSpPr>
        <p:spPr>
          <a:xfrm>
            <a:off x="3553690" y="1774824"/>
            <a:ext cx="743989" cy="84138"/>
          </a:xfrm>
          <a:prstGeom prst="rect">
            <a:avLst/>
          </a:prstGeom>
          <a:solidFill>
            <a:schemeClr val="accent1"/>
          </a:solidFill>
          <a:ln cap="flat" cmpd="sng" w="25400">
            <a:solidFill>
              <a:srgbClr val="006F9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0" name="Google Shape;350;p29"/>
          <p:cNvSpPr/>
          <p:nvPr/>
        </p:nvSpPr>
        <p:spPr>
          <a:xfrm>
            <a:off x="7262446" y="1209798"/>
            <a:ext cx="659423" cy="73879"/>
          </a:xfrm>
          <a:prstGeom prst="rect">
            <a:avLst/>
          </a:prstGeom>
          <a:solidFill>
            <a:schemeClr val="accent1"/>
          </a:solidFill>
          <a:ln cap="flat" cmpd="sng" w="25400">
            <a:solidFill>
              <a:srgbClr val="006F9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5" name="Shape 355"/>
        <p:cNvGrpSpPr/>
        <p:nvPr/>
      </p:nvGrpSpPr>
      <p:grpSpPr>
        <a:xfrm>
          <a:off x="0" y="0"/>
          <a:ext cx="0" cy="0"/>
          <a:chOff x="0" y="0"/>
          <a:chExt cx="0" cy="0"/>
        </a:xfrm>
      </p:grpSpPr>
      <p:sp>
        <p:nvSpPr>
          <p:cNvPr id="356" name="Google Shape;356;p30"/>
          <p:cNvSpPr txBox="1"/>
          <p:nvPr>
            <p:ph type="title"/>
          </p:nvPr>
        </p:nvSpPr>
        <p:spPr>
          <a:xfrm>
            <a:off x="1003851" y="274638"/>
            <a:ext cx="10578549" cy="792162"/>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Clr>
                <a:srgbClr val="0099D8"/>
              </a:buClr>
              <a:buSzPts val="3200"/>
              <a:buFont typeface="Arial"/>
              <a:buNone/>
            </a:pPr>
            <a:r>
              <a:rPr lang="en-US"/>
              <a:t>Quality (Exceptional Example)</a:t>
            </a:r>
            <a:endParaRPr/>
          </a:p>
        </p:txBody>
      </p:sp>
      <p:sp>
        <p:nvSpPr>
          <p:cNvPr id="357" name="Google Shape;357;p30"/>
          <p:cNvSpPr/>
          <p:nvPr/>
        </p:nvSpPr>
        <p:spPr>
          <a:xfrm>
            <a:off x="1003850" y="1064350"/>
            <a:ext cx="3641400" cy="15081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800">
                <a:solidFill>
                  <a:schemeClr val="dk1"/>
                </a:solidFill>
                <a:latin typeface="Calibri"/>
                <a:ea typeface="Calibri"/>
                <a:cs typeface="Calibri"/>
                <a:sym typeface="Calibri"/>
              </a:rPr>
              <a:t>Quality Rating Factor:</a:t>
            </a:r>
            <a:endParaRPr/>
          </a:p>
          <a:p>
            <a:pPr indent="-285750" lvl="0" marL="285750" marR="0" rtl="0" algn="l">
              <a:spcBef>
                <a:spcPts val="0"/>
              </a:spcBef>
              <a:spcAft>
                <a:spcPts val="0"/>
              </a:spcAft>
              <a:buClr>
                <a:schemeClr val="dk1"/>
              </a:buClr>
              <a:buSzPts val="1600"/>
              <a:buFont typeface="Arial"/>
              <a:buChar char="•"/>
            </a:pPr>
            <a:r>
              <a:rPr lang="en-US" sz="1600">
                <a:solidFill>
                  <a:schemeClr val="dk1"/>
                </a:solidFill>
                <a:latin typeface="Calibri"/>
                <a:ea typeface="Calibri"/>
                <a:cs typeface="Calibri"/>
                <a:sym typeface="Calibri"/>
              </a:rPr>
              <a:t>Assess Conformance to:</a:t>
            </a:r>
            <a:endParaRPr/>
          </a:p>
          <a:p>
            <a:pPr indent="-285750" lvl="1" marL="742950" marR="0" rtl="0" algn="l">
              <a:spcBef>
                <a:spcPts val="0"/>
              </a:spcBef>
              <a:spcAft>
                <a:spcPts val="0"/>
              </a:spcAft>
              <a:buClr>
                <a:schemeClr val="dk1"/>
              </a:buClr>
              <a:buSzPts val="1400"/>
              <a:buFont typeface="Arial"/>
              <a:buChar char="•"/>
            </a:pPr>
            <a:r>
              <a:rPr b="0" i="0" lang="en-US" sz="1400" u="none" cap="none" strike="noStrike">
                <a:solidFill>
                  <a:schemeClr val="dk1"/>
                </a:solidFill>
                <a:latin typeface="Calibri"/>
                <a:ea typeface="Calibri"/>
                <a:cs typeface="Calibri"/>
                <a:sym typeface="Calibri"/>
              </a:rPr>
              <a:t>Contract Requirements</a:t>
            </a:r>
            <a:endParaRPr/>
          </a:p>
          <a:p>
            <a:pPr indent="-285750" lvl="1" marL="742950" marR="0" rtl="0" algn="l">
              <a:spcBef>
                <a:spcPts val="0"/>
              </a:spcBef>
              <a:spcAft>
                <a:spcPts val="0"/>
              </a:spcAft>
              <a:buClr>
                <a:schemeClr val="dk1"/>
              </a:buClr>
              <a:buSzPts val="1400"/>
              <a:buFont typeface="Arial"/>
              <a:buChar char="•"/>
            </a:pPr>
            <a:r>
              <a:rPr b="0" i="0" lang="en-US" sz="1400" u="none" cap="none" strike="noStrike">
                <a:solidFill>
                  <a:schemeClr val="dk1"/>
                </a:solidFill>
                <a:latin typeface="Calibri"/>
                <a:ea typeface="Calibri"/>
                <a:cs typeface="Calibri"/>
                <a:sym typeface="Calibri"/>
              </a:rPr>
              <a:t>Specifications</a:t>
            </a:r>
            <a:endParaRPr/>
          </a:p>
          <a:p>
            <a:pPr indent="-285750" lvl="1" marL="742950" marR="0" rtl="0" algn="l">
              <a:spcBef>
                <a:spcPts val="0"/>
              </a:spcBef>
              <a:spcAft>
                <a:spcPts val="0"/>
              </a:spcAft>
              <a:buClr>
                <a:schemeClr val="dk1"/>
              </a:buClr>
              <a:buSzPts val="1400"/>
              <a:buFont typeface="Arial"/>
              <a:buChar char="•"/>
            </a:pPr>
            <a:r>
              <a:rPr b="0" i="0" lang="en-US" sz="1400" u="none" cap="none" strike="noStrike">
                <a:solidFill>
                  <a:schemeClr val="dk1"/>
                </a:solidFill>
                <a:latin typeface="Calibri"/>
                <a:ea typeface="Calibri"/>
                <a:cs typeface="Calibri"/>
                <a:sym typeface="Calibri"/>
              </a:rPr>
              <a:t>Standards of Good Workmanship</a:t>
            </a:r>
            <a:endParaRPr b="0" i="0" sz="1400" u="none" cap="none" strike="noStrike">
              <a:solidFill>
                <a:schemeClr val="dk1"/>
              </a:solidFill>
              <a:latin typeface="Calibri"/>
              <a:ea typeface="Calibri"/>
              <a:cs typeface="Calibri"/>
              <a:sym typeface="Calibri"/>
            </a:endParaRPr>
          </a:p>
          <a:p>
            <a:pPr indent="-285750" lvl="0" marL="285750" marR="0" rtl="0" algn="l">
              <a:spcBef>
                <a:spcPts val="0"/>
              </a:spcBef>
              <a:spcAft>
                <a:spcPts val="0"/>
              </a:spcAft>
              <a:buClr>
                <a:schemeClr val="dk1"/>
              </a:buClr>
              <a:buSzPts val="1600"/>
              <a:buFont typeface="Arial"/>
              <a:buChar char="•"/>
            </a:pPr>
            <a:r>
              <a:t/>
            </a:r>
            <a:endParaRPr/>
          </a:p>
        </p:txBody>
      </p:sp>
      <p:sp>
        <p:nvSpPr>
          <p:cNvPr id="358" name="Google Shape;358;p30"/>
          <p:cNvSpPr txBox="1"/>
          <p:nvPr/>
        </p:nvSpPr>
        <p:spPr>
          <a:xfrm>
            <a:off x="1097564" y="3005792"/>
            <a:ext cx="3641490" cy="1815882"/>
          </a:xfrm>
          <a:prstGeom prst="rect">
            <a:avLst/>
          </a:prstGeom>
          <a:solidFill>
            <a:srgbClr val="F2F2F2"/>
          </a:solidFill>
          <a:ln cap="rnd" cmpd="dbl" w="9525">
            <a:solidFill>
              <a:srgbClr val="52150A"/>
            </a:solidFill>
            <a:prstDash val="solid"/>
            <a:miter lim="800000"/>
            <a:headEnd len="sm" w="sm" type="none"/>
            <a:tailEnd len="sm" w="sm" type="none"/>
          </a:ln>
          <a:effectLst>
            <a:outerShdw blurRad="50800" rotWithShape="0" algn="tr" dir="8100000" dist="38100">
              <a:srgbClr val="000000">
                <a:alpha val="40000"/>
              </a:srgbClr>
            </a:outerShdw>
          </a:effectLst>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The Contractor is exceptional. They continue to provide high quality support and database services.</a:t>
            </a:r>
            <a:endParaRPr/>
          </a:p>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59" name="Google Shape;359;p30"/>
          <p:cNvSpPr txBox="1"/>
          <p:nvPr/>
        </p:nvSpPr>
        <p:spPr>
          <a:xfrm>
            <a:off x="5118100" y="3005792"/>
            <a:ext cx="6464300" cy="2893100"/>
          </a:xfrm>
          <a:prstGeom prst="rect">
            <a:avLst/>
          </a:prstGeom>
          <a:solidFill>
            <a:srgbClr val="F2F2F2"/>
          </a:solidFill>
          <a:ln cap="rnd" cmpd="dbl" w="9525">
            <a:solidFill>
              <a:srgbClr val="52150A"/>
            </a:solidFill>
            <a:prstDash val="solid"/>
            <a:miter lim="800000"/>
            <a:headEnd len="sm" w="sm" type="none"/>
            <a:tailEnd len="sm" w="sm" type="none"/>
          </a:ln>
          <a:effectLst>
            <a:outerShdw blurRad="50800" rotWithShape="0" algn="tr" dir="8100000" dist="38100">
              <a:srgbClr val="000000">
                <a:alpha val="40000"/>
              </a:srgbClr>
            </a:outerShdw>
          </a:effectLst>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Contractor has provided exceptional quality in support of VFED. Contract required a system backup and disaster recovery plan was put to test after a malicious code/virus attack. Contractor was proactive with a successful recover, implemented an innovative solution to prevent future attacks, and enhanced system security. The Contractor also initiated a system analysis identifying a security loophole previously overlooked at the time of database development by the pervious incumbent. The Contractor was able to recommend a Commercial-Off-the-Shelf (COTS) product to resolve security issues saving custom development time and cost. The Contractor staff assisted in conducting analysis of alternatives, market research and application acquisition package recommendations in finding the COTS bolt-on. Contractor experienced report generation errors resulting in unscheduled down time after a three week period, however, resolved the performance issue by scheduling report runtime during times of minimal system usage and optimized the reports to require less money.</a:t>
            </a:r>
            <a:endParaRPr/>
          </a:p>
        </p:txBody>
      </p:sp>
      <p:sp>
        <p:nvSpPr>
          <p:cNvPr id="360" name="Google Shape;360;p30"/>
          <p:cNvSpPr txBox="1"/>
          <p:nvPr/>
        </p:nvSpPr>
        <p:spPr>
          <a:xfrm>
            <a:off x="944189" y="2574905"/>
            <a:ext cx="3948241"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Example of a poorly written evaluation</a:t>
            </a:r>
            <a:endParaRPr sz="1800">
              <a:solidFill>
                <a:schemeClr val="dk1"/>
              </a:solidFill>
              <a:latin typeface="Calibri"/>
              <a:ea typeface="Calibri"/>
              <a:cs typeface="Calibri"/>
              <a:sym typeface="Calibri"/>
            </a:endParaRPr>
          </a:p>
        </p:txBody>
      </p:sp>
      <p:sp>
        <p:nvSpPr>
          <p:cNvPr id="361" name="Google Shape;361;p30"/>
          <p:cNvSpPr txBox="1"/>
          <p:nvPr/>
        </p:nvSpPr>
        <p:spPr>
          <a:xfrm>
            <a:off x="6376129" y="2573664"/>
            <a:ext cx="3948241"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Example of a well written evaluation</a:t>
            </a:r>
            <a:endParaRPr sz="1800">
              <a:solidFill>
                <a:schemeClr val="dk1"/>
              </a:solidFill>
              <a:latin typeface="Calibri"/>
              <a:ea typeface="Calibri"/>
              <a:cs typeface="Calibri"/>
              <a:sym typeface="Calibri"/>
            </a:endParaRPr>
          </a:p>
        </p:txBody>
      </p:sp>
      <p:cxnSp>
        <p:nvCxnSpPr>
          <p:cNvPr id="362" name="Google Shape;362;p30"/>
          <p:cNvCxnSpPr/>
          <p:nvPr/>
        </p:nvCxnSpPr>
        <p:spPr>
          <a:xfrm>
            <a:off x="597877" y="2573664"/>
            <a:ext cx="11333285" cy="0"/>
          </a:xfrm>
          <a:prstGeom prst="straightConnector1">
            <a:avLst/>
          </a:prstGeom>
          <a:noFill/>
          <a:ln cap="flat" cmpd="sng" w="9525">
            <a:solidFill>
              <a:srgbClr val="0097D8"/>
            </a:solidFill>
            <a:prstDash val="solid"/>
            <a:round/>
            <a:headEnd len="sm" w="sm" type="none"/>
            <a:tailEnd len="sm" w="sm" type="none"/>
          </a:ln>
        </p:spPr>
      </p:cxnSp>
      <p:sp>
        <p:nvSpPr>
          <p:cNvPr id="363" name="Google Shape;363;p30"/>
          <p:cNvSpPr txBox="1"/>
          <p:nvPr/>
        </p:nvSpPr>
        <p:spPr>
          <a:xfrm>
            <a:off x="5205475" y="1156775"/>
            <a:ext cx="6376800" cy="1385400"/>
          </a:xfrm>
          <a:prstGeom prst="rect">
            <a:avLst/>
          </a:prstGeom>
          <a:noFill/>
          <a:ln>
            <a:noFill/>
          </a:ln>
        </p:spPr>
        <p:txBody>
          <a:bodyPr anchorCtr="0" anchor="t" bIns="91425" lIns="91425" spcFirstLastPara="1" rIns="91425" wrap="square" tIns="91425">
            <a:spAutoFit/>
          </a:bodyPr>
          <a:lstStyle/>
          <a:p>
            <a:pPr indent="-285750" lvl="0" marL="285750" rtl="0" algn="l">
              <a:spcBef>
                <a:spcPts val="0"/>
              </a:spcBef>
              <a:spcAft>
                <a:spcPts val="0"/>
              </a:spcAft>
              <a:buClr>
                <a:schemeClr val="dk1"/>
              </a:buClr>
              <a:buSzPts val="1600"/>
              <a:buChar char="•"/>
            </a:pPr>
            <a:r>
              <a:rPr lang="en-US" sz="1600">
                <a:solidFill>
                  <a:schemeClr val="dk1"/>
                </a:solidFill>
                <a:latin typeface="Calibri"/>
                <a:ea typeface="Calibri"/>
                <a:cs typeface="Calibri"/>
                <a:sym typeface="Calibri"/>
              </a:rPr>
              <a:t>Are reports/data accurate?</a:t>
            </a:r>
            <a:endParaRPr sz="1600">
              <a:solidFill>
                <a:schemeClr val="dk1"/>
              </a:solidFill>
              <a:latin typeface="Calibri"/>
              <a:ea typeface="Calibri"/>
              <a:cs typeface="Calibri"/>
              <a:sym typeface="Calibri"/>
            </a:endParaRPr>
          </a:p>
          <a:p>
            <a:pPr indent="-285750" lvl="0" marL="285750" rtl="0" algn="l">
              <a:spcBef>
                <a:spcPts val="0"/>
              </a:spcBef>
              <a:spcAft>
                <a:spcPts val="0"/>
              </a:spcAft>
              <a:buClr>
                <a:schemeClr val="dk1"/>
              </a:buClr>
              <a:buSzPts val="1600"/>
              <a:buChar char="•"/>
            </a:pPr>
            <a:r>
              <a:rPr lang="en-US" sz="1600">
                <a:solidFill>
                  <a:schemeClr val="dk1"/>
                </a:solidFill>
                <a:latin typeface="Calibri"/>
                <a:ea typeface="Calibri"/>
                <a:cs typeface="Calibri"/>
                <a:sym typeface="Calibri"/>
              </a:rPr>
              <a:t>Does the product or service meet the specifications of the contract?</a:t>
            </a:r>
            <a:endParaRPr sz="1600">
              <a:solidFill>
                <a:schemeClr val="dk1"/>
              </a:solidFill>
              <a:latin typeface="Calibri"/>
              <a:ea typeface="Calibri"/>
              <a:cs typeface="Calibri"/>
              <a:sym typeface="Calibri"/>
            </a:endParaRPr>
          </a:p>
          <a:p>
            <a:pPr indent="-285750" lvl="0" marL="285750" rtl="0" algn="l">
              <a:spcBef>
                <a:spcPts val="0"/>
              </a:spcBef>
              <a:spcAft>
                <a:spcPts val="0"/>
              </a:spcAft>
              <a:buClr>
                <a:schemeClr val="dk1"/>
              </a:buClr>
              <a:buSzPts val="1600"/>
              <a:buChar char="•"/>
            </a:pPr>
            <a:r>
              <a:rPr lang="en-US" sz="1600">
                <a:solidFill>
                  <a:schemeClr val="dk1"/>
                </a:solidFill>
                <a:latin typeface="Calibri"/>
                <a:ea typeface="Calibri"/>
                <a:cs typeface="Calibri"/>
                <a:sym typeface="Calibri"/>
              </a:rPr>
              <a:t>What degree of Government technical direction was required to solve problems that arose during performance?</a:t>
            </a:r>
            <a:endParaRPr/>
          </a:p>
          <a:p>
            <a:pPr indent="0" lvl="0" marL="0" rtl="0" algn="l">
              <a:spcBef>
                <a:spcPts val="0"/>
              </a:spcBef>
              <a:spcAft>
                <a:spcPts val="0"/>
              </a:spcAft>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8" name="Shape 368"/>
        <p:cNvGrpSpPr/>
        <p:nvPr/>
      </p:nvGrpSpPr>
      <p:grpSpPr>
        <a:xfrm>
          <a:off x="0" y="0"/>
          <a:ext cx="0" cy="0"/>
          <a:chOff x="0" y="0"/>
          <a:chExt cx="0" cy="0"/>
        </a:xfrm>
      </p:grpSpPr>
      <p:sp>
        <p:nvSpPr>
          <p:cNvPr id="369" name="Google Shape;369;p31"/>
          <p:cNvSpPr txBox="1"/>
          <p:nvPr>
            <p:ph type="title"/>
          </p:nvPr>
        </p:nvSpPr>
        <p:spPr>
          <a:xfrm>
            <a:off x="1003851" y="274638"/>
            <a:ext cx="10578549" cy="792162"/>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Clr>
                <a:srgbClr val="0099D8"/>
              </a:buClr>
              <a:buSzPts val="3200"/>
              <a:buFont typeface="Arial"/>
              <a:buNone/>
            </a:pPr>
            <a:r>
              <a:rPr lang="en-US"/>
              <a:t>Schedule (Exceptional Example)</a:t>
            </a:r>
            <a:endParaRPr/>
          </a:p>
        </p:txBody>
      </p:sp>
      <p:sp>
        <p:nvSpPr>
          <p:cNvPr id="370" name="Google Shape;370;p31"/>
          <p:cNvSpPr/>
          <p:nvPr/>
        </p:nvSpPr>
        <p:spPr>
          <a:xfrm>
            <a:off x="1003850" y="1066800"/>
            <a:ext cx="10364603" cy="138499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Assess Timeliness of Completion Against:</a:t>
            </a:r>
            <a:endParaRPr/>
          </a:p>
          <a:p>
            <a:pPr indent="-285750" lvl="1" marL="742950" marR="0" rtl="0" algn="l">
              <a:spcBef>
                <a:spcPts val="0"/>
              </a:spcBef>
              <a:spcAft>
                <a:spcPts val="0"/>
              </a:spcAft>
              <a:buClr>
                <a:schemeClr val="dk1"/>
              </a:buClr>
              <a:buSzPts val="1400"/>
              <a:buFont typeface="Arial"/>
              <a:buChar char="•"/>
            </a:pPr>
            <a:r>
              <a:rPr b="0" i="0" lang="en-US" sz="1400" u="none" cap="none" strike="noStrike">
                <a:solidFill>
                  <a:schemeClr val="dk1"/>
                </a:solidFill>
                <a:latin typeface="Calibri"/>
                <a:ea typeface="Calibri"/>
                <a:cs typeface="Calibri"/>
                <a:sym typeface="Calibri"/>
              </a:rPr>
              <a:t>Contract</a:t>
            </a:r>
            <a:endParaRPr/>
          </a:p>
          <a:p>
            <a:pPr indent="-285750" lvl="1" marL="742950" marR="0" rtl="0" algn="l">
              <a:spcBef>
                <a:spcPts val="0"/>
              </a:spcBef>
              <a:spcAft>
                <a:spcPts val="0"/>
              </a:spcAft>
              <a:buClr>
                <a:schemeClr val="dk1"/>
              </a:buClr>
              <a:buSzPts val="1400"/>
              <a:buFont typeface="Arial"/>
              <a:buChar char="•"/>
            </a:pPr>
            <a:r>
              <a:rPr b="0" i="0" lang="en-US" sz="1400" u="none" cap="none" strike="noStrike">
                <a:solidFill>
                  <a:schemeClr val="dk1"/>
                </a:solidFill>
                <a:latin typeface="Calibri"/>
                <a:ea typeface="Calibri"/>
                <a:cs typeface="Calibri"/>
                <a:sym typeface="Calibri"/>
              </a:rPr>
              <a:t>Task Orders</a:t>
            </a:r>
            <a:endParaRPr/>
          </a:p>
          <a:p>
            <a:pPr indent="-285750" lvl="1" marL="742950" marR="0" rtl="0" algn="l">
              <a:spcBef>
                <a:spcPts val="0"/>
              </a:spcBef>
              <a:spcAft>
                <a:spcPts val="0"/>
              </a:spcAft>
              <a:buClr>
                <a:schemeClr val="dk1"/>
              </a:buClr>
              <a:buSzPts val="1400"/>
              <a:buFont typeface="Arial"/>
              <a:buChar char="•"/>
            </a:pPr>
            <a:r>
              <a:rPr b="0" i="0" lang="en-US" sz="1400" u="none" cap="none" strike="noStrike">
                <a:solidFill>
                  <a:schemeClr val="dk1"/>
                </a:solidFill>
                <a:latin typeface="Calibri"/>
                <a:ea typeface="Calibri"/>
                <a:cs typeface="Calibri"/>
                <a:sym typeface="Calibri"/>
              </a:rPr>
              <a:t>Milestones</a:t>
            </a:r>
            <a:endParaRPr/>
          </a:p>
          <a:p>
            <a:pPr indent="-285750" lvl="1" marL="742950" marR="0" rtl="0" algn="l">
              <a:spcBef>
                <a:spcPts val="0"/>
              </a:spcBef>
              <a:spcAft>
                <a:spcPts val="0"/>
              </a:spcAft>
              <a:buClr>
                <a:schemeClr val="dk1"/>
              </a:buClr>
              <a:buSzPts val="1400"/>
              <a:buFont typeface="Arial"/>
              <a:buChar char="•"/>
            </a:pPr>
            <a:r>
              <a:rPr b="0" i="0" lang="en-US" sz="1400" u="none" cap="none" strike="noStrike">
                <a:solidFill>
                  <a:schemeClr val="dk1"/>
                </a:solidFill>
                <a:latin typeface="Calibri"/>
                <a:ea typeface="Calibri"/>
                <a:cs typeface="Calibri"/>
                <a:sym typeface="Calibri"/>
              </a:rPr>
              <a:t>Delivery Schedules</a:t>
            </a:r>
            <a:endParaRPr/>
          </a:p>
          <a:p>
            <a:pPr indent="-285750" lvl="1" marL="742950" marR="0" rtl="0" algn="l">
              <a:spcBef>
                <a:spcPts val="0"/>
              </a:spcBef>
              <a:spcAft>
                <a:spcPts val="0"/>
              </a:spcAft>
              <a:buClr>
                <a:schemeClr val="dk1"/>
              </a:buClr>
              <a:buSzPts val="1400"/>
              <a:buFont typeface="Arial"/>
              <a:buChar char="•"/>
            </a:pPr>
            <a:r>
              <a:rPr b="0" i="0" lang="en-US" sz="1400" u="none" cap="none" strike="noStrike">
                <a:solidFill>
                  <a:schemeClr val="dk1"/>
                </a:solidFill>
                <a:latin typeface="Calibri"/>
                <a:ea typeface="Calibri"/>
                <a:cs typeface="Calibri"/>
                <a:sym typeface="Calibri"/>
              </a:rPr>
              <a:t>Administrative Requirements</a:t>
            </a:r>
            <a:endParaRPr/>
          </a:p>
        </p:txBody>
      </p:sp>
      <p:sp>
        <p:nvSpPr>
          <p:cNvPr id="371" name="Google Shape;371;p31"/>
          <p:cNvSpPr txBox="1"/>
          <p:nvPr/>
        </p:nvSpPr>
        <p:spPr>
          <a:xfrm>
            <a:off x="1097564" y="3005792"/>
            <a:ext cx="3641490" cy="3108543"/>
          </a:xfrm>
          <a:prstGeom prst="rect">
            <a:avLst/>
          </a:prstGeom>
          <a:solidFill>
            <a:srgbClr val="F2F2F2"/>
          </a:solidFill>
          <a:ln cap="rnd" cmpd="dbl" w="9525">
            <a:solidFill>
              <a:srgbClr val="52150A"/>
            </a:solidFill>
            <a:prstDash val="solid"/>
            <a:miter lim="800000"/>
            <a:headEnd len="sm" w="sm" type="none"/>
            <a:tailEnd len="sm" w="sm" type="none"/>
          </a:ln>
          <a:effectLst>
            <a:outerShdw blurRad="50800" rotWithShape="0" algn="tr" dir="8100000" dist="38100">
              <a:srgbClr val="000000">
                <a:alpha val="40000"/>
              </a:srgbClr>
            </a:outerShdw>
          </a:effectLst>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In our opinion, the Contractor has done really well in terms of schedule. The Systems Security Manager, Jack Jones is pleasant and easy to work with. He adapts to our schedule changes amazingly and never complains. He also went above and beyond an assembled our Smart Board and projector without charging the Government and continued to meet all contract objectives in the interim. Great Job!</a:t>
            </a:r>
            <a:endParaRPr/>
          </a:p>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72" name="Google Shape;372;p31"/>
          <p:cNvSpPr txBox="1"/>
          <p:nvPr/>
        </p:nvSpPr>
        <p:spPr>
          <a:xfrm>
            <a:off x="5118100" y="3005792"/>
            <a:ext cx="6464300" cy="2462213"/>
          </a:xfrm>
          <a:prstGeom prst="rect">
            <a:avLst/>
          </a:prstGeom>
          <a:solidFill>
            <a:srgbClr val="F2F2F2"/>
          </a:solidFill>
          <a:ln cap="rnd" cmpd="dbl" w="9525">
            <a:solidFill>
              <a:srgbClr val="52150A"/>
            </a:solidFill>
            <a:prstDash val="solid"/>
            <a:miter lim="800000"/>
            <a:headEnd len="sm" w="sm" type="none"/>
            <a:tailEnd len="sm" w="sm" type="none"/>
          </a:ln>
          <a:effectLst>
            <a:outerShdw blurRad="50800" rotWithShape="0" algn="tr" dir="8100000" dist="38100">
              <a:srgbClr val="000000">
                <a:alpha val="40000"/>
              </a:srgbClr>
            </a:outerShdw>
          </a:effectLst>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Contractor successfully executed system recovery, exceeding requirements and deployments of new releases were on schedule for this period. Per the Continuity of Operations Plan (COOP) the contractor had a 7 day timeframe for full restoration after sustaining the attack, but was able to recover and bring online within 4 days resulting in cost and time benefits for not having to manually track data. This early recovery eliminated a work stoppage on engine configuration management at the customer sites. The Contractor experienced a turnover with the senior developer during a development phase of the first upgrade, however due to a replacement with a highly skilled senior developer that was able to program more quickly and efficiently, the Contractor was able to bring the final release deployment back on track and no impact to the schedule.</a:t>
            </a:r>
            <a:endParaRPr/>
          </a:p>
        </p:txBody>
      </p:sp>
      <p:sp>
        <p:nvSpPr>
          <p:cNvPr id="373" name="Google Shape;373;p31"/>
          <p:cNvSpPr txBox="1"/>
          <p:nvPr/>
        </p:nvSpPr>
        <p:spPr>
          <a:xfrm>
            <a:off x="944189" y="2574905"/>
            <a:ext cx="3948241"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Example of a poorly written evaluation</a:t>
            </a:r>
            <a:endParaRPr sz="1800">
              <a:solidFill>
                <a:schemeClr val="dk1"/>
              </a:solidFill>
              <a:latin typeface="Calibri"/>
              <a:ea typeface="Calibri"/>
              <a:cs typeface="Calibri"/>
              <a:sym typeface="Calibri"/>
            </a:endParaRPr>
          </a:p>
        </p:txBody>
      </p:sp>
      <p:sp>
        <p:nvSpPr>
          <p:cNvPr id="374" name="Google Shape;374;p31"/>
          <p:cNvSpPr txBox="1"/>
          <p:nvPr/>
        </p:nvSpPr>
        <p:spPr>
          <a:xfrm>
            <a:off x="6376129" y="2573664"/>
            <a:ext cx="3948241"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Example of a well written evaluation</a:t>
            </a:r>
            <a:endParaRPr sz="1800">
              <a:solidFill>
                <a:schemeClr val="dk1"/>
              </a:solidFill>
              <a:latin typeface="Calibri"/>
              <a:ea typeface="Calibri"/>
              <a:cs typeface="Calibri"/>
              <a:sym typeface="Calibri"/>
            </a:endParaRPr>
          </a:p>
        </p:txBody>
      </p:sp>
      <p:cxnSp>
        <p:nvCxnSpPr>
          <p:cNvPr id="375" name="Google Shape;375;p31"/>
          <p:cNvCxnSpPr/>
          <p:nvPr/>
        </p:nvCxnSpPr>
        <p:spPr>
          <a:xfrm>
            <a:off x="597877" y="2573664"/>
            <a:ext cx="11333285" cy="0"/>
          </a:xfrm>
          <a:prstGeom prst="straightConnector1">
            <a:avLst/>
          </a:prstGeom>
          <a:noFill/>
          <a:ln cap="flat" cmpd="sng" w="9525">
            <a:solidFill>
              <a:srgbClr val="0097D8"/>
            </a:solidFill>
            <a:prstDash val="solid"/>
            <a:round/>
            <a:headEnd len="sm" w="sm" type="none"/>
            <a:tailEnd len="sm" w="sm" type="none"/>
          </a:ln>
        </p:spPr>
      </p:cxn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0" name="Shape 380"/>
        <p:cNvGrpSpPr/>
        <p:nvPr/>
      </p:nvGrpSpPr>
      <p:grpSpPr>
        <a:xfrm>
          <a:off x="0" y="0"/>
          <a:ext cx="0" cy="0"/>
          <a:chOff x="0" y="0"/>
          <a:chExt cx="0" cy="0"/>
        </a:xfrm>
      </p:grpSpPr>
      <p:sp>
        <p:nvSpPr>
          <p:cNvPr id="381" name="Google Shape;381;p32"/>
          <p:cNvSpPr txBox="1"/>
          <p:nvPr>
            <p:ph type="title"/>
          </p:nvPr>
        </p:nvSpPr>
        <p:spPr>
          <a:xfrm>
            <a:off x="1003851" y="274638"/>
            <a:ext cx="10578549" cy="792162"/>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Clr>
                <a:srgbClr val="0099D8"/>
              </a:buClr>
              <a:buSzPts val="3200"/>
              <a:buFont typeface="Arial"/>
              <a:buNone/>
            </a:pPr>
            <a:r>
              <a:rPr lang="en-US"/>
              <a:t>Cost</a:t>
            </a:r>
            <a:endParaRPr/>
          </a:p>
        </p:txBody>
      </p:sp>
      <p:sp>
        <p:nvSpPr>
          <p:cNvPr id="382" name="Google Shape;382;p32"/>
          <p:cNvSpPr/>
          <p:nvPr/>
        </p:nvSpPr>
        <p:spPr>
          <a:xfrm>
            <a:off x="1003850" y="1066800"/>
            <a:ext cx="10364603" cy="116955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Assess Effectiveness in Forecasting, Managing, Controlling Contract Cost</a:t>
            </a:r>
            <a:endParaRPr/>
          </a:p>
          <a:p>
            <a:pPr indent="-285750" lvl="0" marL="285750" marR="0" rtl="0" algn="l">
              <a:spcBef>
                <a:spcPts val="0"/>
              </a:spcBef>
              <a:spcAft>
                <a:spcPts val="0"/>
              </a:spcAft>
              <a:buClr>
                <a:schemeClr val="dk1"/>
              </a:buClr>
              <a:buSzPts val="1400"/>
              <a:buFont typeface="Arial"/>
              <a:buChar char="•"/>
            </a:pPr>
            <a:r>
              <a:rPr lang="en-US" sz="1400">
                <a:solidFill>
                  <a:schemeClr val="dk1"/>
                </a:solidFill>
                <a:latin typeface="Calibri"/>
                <a:ea typeface="Calibri"/>
                <a:cs typeface="Calibri"/>
                <a:sym typeface="Calibri"/>
              </a:rPr>
              <a:t>Does the Contractor keep within the total estimated cost?</a:t>
            </a:r>
            <a:endParaRPr/>
          </a:p>
          <a:p>
            <a:pPr indent="-285750" lvl="0" marL="285750" marR="0" rtl="0" algn="l">
              <a:spcBef>
                <a:spcPts val="0"/>
              </a:spcBef>
              <a:spcAft>
                <a:spcPts val="0"/>
              </a:spcAft>
              <a:buClr>
                <a:schemeClr val="dk1"/>
              </a:buClr>
              <a:buSzPts val="1400"/>
              <a:buFont typeface="Arial"/>
              <a:buChar char="•"/>
            </a:pPr>
            <a:r>
              <a:rPr lang="en-US" sz="1400">
                <a:solidFill>
                  <a:schemeClr val="dk1"/>
                </a:solidFill>
                <a:latin typeface="Calibri"/>
                <a:ea typeface="Calibri"/>
                <a:cs typeface="Calibri"/>
                <a:sym typeface="Calibri"/>
              </a:rPr>
              <a:t>Did the Contractor do anything innovative that resulted in cost savings?</a:t>
            </a:r>
            <a:endParaRPr/>
          </a:p>
          <a:p>
            <a:pPr indent="-285750" lvl="0" marL="285750" marR="0" rtl="0" algn="l">
              <a:spcBef>
                <a:spcPts val="0"/>
              </a:spcBef>
              <a:spcAft>
                <a:spcPts val="0"/>
              </a:spcAft>
              <a:buClr>
                <a:schemeClr val="dk1"/>
              </a:buClr>
              <a:buSzPts val="1400"/>
              <a:buFont typeface="Arial"/>
              <a:buChar char="•"/>
            </a:pPr>
            <a:r>
              <a:rPr lang="en-US" sz="1400">
                <a:solidFill>
                  <a:schemeClr val="dk1"/>
                </a:solidFill>
                <a:latin typeface="Calibri"/>
                <a:ea typeface="Calibri"/>
                <a:cs typeface="Calibri"/>
                <a:sym typeface="Calibri"/>
              </a:rPr>
              <a:t>Were billings current, accurate, and complete?</a:t>
            </a:r>
            <a:endParaRPr/>
          </a:p>
          <a:p>
            <a:pPr indent="-285750" lvl="0" marL="285750" marR="0" rtl="0" algn="l">
              <a:spcBef>
                <a:spcPts val="0"/>
              </a:spcBef>
              <a:spcAft>
                <a:spcPts val="0"/>
              </a:spcAft>
              <a:buClr>
                <a:schemeClr val="dk1"/>
              </a:buClr>
              <a:buSzPts val="1400"/>
              <a:buFont typeface="Arial"/>
              <a:buChar char="•"/>
            </a:pPr>
            <a:r>
              <a:rPr lang="en-US" sz="1400">
                <a:solidFill>
                  <a:schemeClr val="dk1"/>
                </a:solidFill>
                <a:latin typeface="Calibri"/>
                <a:ea typeface="Calibri"/>
                <a:cs typeface="Calibri"/>
                <a:sym typeface="Calibri"/>
              </a:rPr>
              <a:t>Are the Contractor’s budgetary internal controls adequate?</a:t>
            </a:r>
            <a:endParaRPr/>
          </a:p>
          <a:p>
            <a:pPr indent="-285750" lvl="0" marL="285750" marR="0" rtl="0" algn="l">
              <a:spcBef>
                <a:spcPts val="0"/>
              </a:spcBef>
              <a:spcAft>
                <a:spcPts val="0"/>
              </a:spcAft>
              <a:buClr>
                <a:schemeClr val="dk1"/>
              </a:buClr>
              <a:buSzPts val="1400"/>
              <a:buFont typeface="Arial"/>
              <a:buChar char="•"/>
            </a:pPr>
            <a:r>
              <a:rPr lang="en-US" sz="1400">
                <a:solidFill>
                  <a:schemeClr val="dk1"/>
                </a:solidFill>
                <a:latin typeface="Calibri"/>
                <a:ea typeface="Calibri"/>
                <a:cs typeface="Calibri"/>
                <a:sym typeface="Calibri"/>
              </a:rPr>
              <a:t>Not required for Fixed Price Contracts</a:t>
            </a:r>
            <a:endParaRPr/>
          </a:p>
        </p:txBody>
      </p:sp>
      <p:sp>
        <p:nvSpPr>
          <p:cNvPr id="383" name="Google Shape;383;p32"/>
          <p:cNvSpPr txBox="1"/>
          <p:nvPr/>
        </p:nvSpPr>
        <p:spPr>
          <a:xfrm>
            <a:off x="1003850" y="3128885"/>
            <a:ext cx="6464300" cy="2677656"/>
          </a:xfrm>
          <a:prstGeom prst="rect">
            <a:avLst/>
          </a:prstGeom>
          <a:solidFill>
            <a:srgbClr val="F2F2F2"/>
          </a:solidFill>
          <a:ln cap="rnd" cmpd="dbl" w="9525">
            <a:solidFill>
              <a:srgbClr val="52150A"/>
            </a:solidFill>
            <a:prstDash val="solid"/>
            <a:miter lim="800000"/>
            <a:headEnd len="sm" w="sm" type="none"/>
            <a:tailEnd len="sm" w="sm" type="none"/>
          </a:ln>
          <a:effectLst>
            <a:outerShdw blurRad="50800" rotWithShape="0" algn="tr" dir="8100000" dist="38100">
              <a:srgbClr val="000000">
                <a:alpha val="40000"/>
              </a:srgbClr>
            </a:outerShdw>
          </a:effectLst>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The contractor is currently on budget despite some cost allocation issues.  The contractor is required to provide funds and man-hour expenditure reports for preceding monthly activity by the 10</a:t>
            </a:r>
            <a:r>
              <a:rPr baseline="30000" lang="en-US" sz="1400">
                <a:solidFill>
                  <a:schemeClr val="dk1"/>
                </a:solidFill>
                <a:latin typeface="Calibri"/>
                <a:ea typeface="Calibri"/>
                <a:cs typeface="Calibri"/>
                <a:sym typeface="Calibri"/>
              </a:rPr>
              <a:t>th</a:t>
            </a:r>
            <a:r>
              <a:rPr lang="en-US" sz="1400">
                <a:solidFill>
                  <a:schemeClr val="dk1"/>
                </a:solidFill>
                <a:latin typeface="Calibri"/>
                <a:ea typeface="Calibri"/>
                <a:cs typeface="Calibri"/>
                <a:sym typeface="Calibri"/>
              </a:rPr>
              <a:t> of each month.  The contractor’s accounting system experienced cost allocation issues with senior developer charges while working multiple programs.  The government observed an unusually high burn rate for the senior developers and requested a contractor internal audit.  Audit findings proved that during a 2-month period, hours were improperly allocated to this contract while the performance was conducted on a different contract.  Corrective actions have been successful as senior developers were retrained on proper charging procedures, modifications were done to the accounting system to track cost with an increased level of granularity, and invoices were corrected to reflect actual work time.  The contractor continues to provide required work within the cost ceiling.</a:t>
            </a:r>
            <a:endParaRPr/>
          </a:p>
        </p:txBody>
      </p:sp>
      <p:sp>
        <p:nvSpPr>
          <p:cNvPr id="384" name="Google Shape;384;p32"/>
          <p:cNvSpPr txBox="1"/>
          <p:nvPr/>
        </p:nvSpPr>
        <p:spPr>
          <a:xfrm>
            <a:off x="1003850" y="2605062"/>
            <a:ext cx="3948241"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Example of a well written evaluation</a:t>
            </a:r>
            <a:endParaRPr sz="1800">
              <a:solidFill>
                <a:schemeClr val="dk1"/>
              </a:solidFill>
              <a:latin typeface="Calibri"/>
              <a:ea typeface="Calibri"/>
              <a:cs typeface="Calibri"/>
              <a:sym typeface="Calibri"/>
            </a:endParaRPr>
          </a:p>
        </p:txBody>
      </p:sp>
      <p:cxnSp>
        <p:nvCxnSpPr>
          <p:cNvPr id="385" name="Google Shape;385;p32"/>
          <p:cNvCxnSpPr/>
          <p:nvPr/>
        </p:nvCxnSpPr>
        <p:spPr>
          <a:xfrm>
            <a:off x="597877" y="2573664"/>
            <a:ext cx="11333285" cy="0"/>
          </a:xfrm>
          <a:prstGeom prst="straightConnector1">
            <a:avLst/>
          </a:prstGeom>
          <a:noFill/>
          <a:ln cap="flat" cmpd="sng" w="9525">
            <a:solidFill>
              <a:srgbClr val="0097D8"/>
            </a:solidFill>
            <a:prstDash val="solid"/>
            <a:round/>
            <a:headEnd len="sm" w="sm" type="none"/>
            <a:tailEnd len="sm" w="sm" type="none"/>
          </a:ln>
        </p:spPr>
      </p:cxn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0" name="Shape 390"/>
        <p:cNvGrpSpPr/>
        <p:nvPr/>
      </p:nvGrpSpPr>
      <p:grpSpPr>
        <a:xfrm>
          <a:off x="0" y="0"/>
          <a:ext cx="0" cy="0"/>
          <a:chOff x="0" y="0"/>
          <a:chExt cx="0" cy="0"/>
        </a:xfrm>
      </p:grpSpPr>
      <p:sp>
        <p:nvSpPr>
          <p:cNvPr id="391" name="Google Shape;391;p33"/>
          <p:cNvSpPr txBox="1"/>
          <p:nvPr>
            <p:ph type="title"/>
          </p:nvPr>
        </p:nvSpPr>
        <p:spPr>
          <a:xfrm>
            <a:off x="1003851" y="274638"/>
            <a:ext cx="10578549" cy="792162"/>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Clr>
                <a:srgbClr val="0099D8"/>
              </a:buClr>
              <a:buSzPts val="3200"/>
              <a:buFont typeface="Arial"/>
              <a:buNone/>
            </a:pPr>
            <a:r>
              <a:rPr lang="en-US"/>
              <a:t>Management</a:t>
            </a:r>
            <a:endParaRPr/>
          </a:p>
        </p:txBody>
      </p:sp>
      <p:sp>
        <p:nvSpPr>
          <p:cNvPr id="392" name="Google Shape;392;p33"/>
          <p:cNvSpPr/>
          <p:nvPr/>
        </p:nvSpPr>
        <p:spPr>
          <a:xfrm>
            <a:off x="1003850" y="910575"/>
            <a:ext cx="10364700" cy="1015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chemeClr val="dk1"/>
                </a:solidFill>
                <a:latin typeface="Calibri"/>
                <a:ea typeface="Calibri"/>
                <a:cs typeface="Calibri"/>
                <a:sym typeface="Calibri"/>
              </a:rPr>
              <a:t>Assess Integration and Coordination of All Activity Needed to Execute Contract</a:t>
            </a:r>
            <a:endParaRPr/>
          </a:p>
          <a:p>
            <a:pPr indent="-285750" lvl="1" marL="742950" marR="0" rtl="0" algn="l">
              <a:spcBef>
                <a:spcPts val="0"/>
              </a:spcBef>
              <a:spcAft>
                <a:spcPts val="0"/>
              </a:spcAft>
              <a:buClr>
                <a:schemeClr val="dk1"/>
              </a:buClr>
              <a:buSzPts val="1400"/>
              <a:buFont typeface="Arial"/>
              <a:buChar char="•"/>
            </a:pPr>
            <a:r>
              <a:rPr b="0" i="0" lang="en-US" sz="1400" u="none" cap="none" strike="noStrike">
                <a:solidFill>
                  <a:schemeClr val="dk1"/>
                </a:solidFill>
                <a:latin typeface="Calibri"/>
                <a:ea typeface="Calibri"/>
                <a:cs typeface="Calibri"/>
                <a:sym typeface="Calibri"/>
              </a:rPr>
              <a:t>Problem Identification</a:t>
            </a:r>
            <a:endParaRPr/>
          </a:p>
          <a:p>
            <a:pPr indent="-285750" lvl="1" marL="742950" marR="0" rtl="0" algn="l">
              <a:spcBef>
                <a:spcPts val="0"/>
              </a:spcBef>
              <a:spcAft>
                <a:spcPts val="0"/>
              </a:spcAft>
              <a:buClr>
                <a:schemeClr val="dk1"/>
              </a:buClr>
              <a:buSzPts val="1400"/>
              <a:buFont typeface="Arial"/>
              <a:buChar char="•"/>
            </a:pPr>
            <a:r>
              <a:rPr b="0" i="0" lang="en-US" sz="1400" u="none" cap="none" strike="noStrike">
                <a:solidFill>
                  <a:schemeClr val="dk1"/>
                </a:solidFill>
                <a:latin typeface="Calibri"/>
                <a:ea typeface="Calibri"/>
                <a:cs typeface="Calibri"/>
                <a:sym typeface="Calibri"/>
              </a:rPr>
              <a:t>Corrective Action Plans</a:t>
            </a:r>
            <a:endParaRPr/>
          </a:p>
          <a:p>
            <a:pPr indent="-285750" lvl="1" marL="742950" marR="0" rtl="0" algn="l">
              <a:spcBef>
                <a:spcPts val="0"/>
              </a:spcBef>
              <a:spcAft>
                <a:spcPts val="0"/>
              </a:spcAft>
              <a:buClr>
                <a:schemeClr val="dk1"/>
              </a:buClr>
              <a:buSzPts val="1400"/>
              <a:buFont typeface="Arial"/>
              <a:buChar char="•"/>
            </a:pPr>
            <a:r>
              <a:rPr b="0" i="0" lang="en-US" sz="1400" u="none" cap="none" strike="noStrike">
                <a:solidFill>
                  <a:schemeClr val="dk1"/>
                </a:solidFill>
                <a:latin typeface="Calibri"/>
                <a:ea typeface="Calibri"/>
                <a:cs typeface="Calibri"/>
                <a:sym typeface="Calibri"/>
              </a:rPr>
              <a:t>Reasonable &amp; Cooperative Behavior</a:t>
            </a:r>
            <a:endParaRPr/>
          </a:p>
          <a:p>
            <a:pPr indent="-285750" lvl="1" marL="742950" marR="0" rtl="0" algn="l">
              <a:spcBef>
                <a:spcPts val="0"/>
              </a:spcBef>
              <a:spcAft>
                <a:spcPts val="0"/>
              </a:spcAft>
              <a:buClr>
                <a:schemeClr val="dk1"/>
              </a:buClr>
              <a:buSzPts val="1400"/>
              <a:buFont typeface="Arial"/>
              <a:buChar char="•"/>
            </a:pPr>
            <a:r>
              <a:rPr b="0" i="0" lang="en-US" sz="1400" u="none" cap="none" strike="noStrike">
                <a:solidFill>
                  <a:schemeClr val="dk1"/>
                </a:solidFill>
                <a:latin typeface="Calibri"/>
                <a:ea typeface="Calibri"/>
                <a:cs typeface="Calibri"/>
                <a:sym typeface="Calibri"/>
              </a:rPr>
              <a:t>Customer Satisfaction</a:t>
            </a:r>
            <a:endParaRPr/>
          </a:p>
          <a:p>
            <a:pPr indent="-285750" lvl="1" marL="742950" marR="0" rtl="0" algn="l">
              <a:spcBef>
                <a:spcPts val="0"/>
              </a:spcBef>
              <a:spcAft>
                <a:spcPts val="0"/>
              </a:spcAft>
              <a:buClr>
                <a:schemeClr val="dk1"/>
              </a:buClr>
              <a:buSzPts val="1400"/>
              <a:buFont typeface="Arial"/>
              <a:buChar char="•"/>
            </a:pPr>
            <a:r>
              <a:rPr b="0" i="0" lang="en-US" sz="1400" u="none" cap="none" strike="noStrike">
                <a:solidFill>
                  <a:schemeClr val="dk1"/>
                </a:solidFill>
                <a:latin typeface="Calibri"/>
                <a:ea typeface="Calibri"/>
                <a:cs typeface="Calibri"/>
                <a:sym typeface="Calibri"/>
              </a:rPr>
              <a:t>Timely Award &amp; Management of Subcontracts</a:t>
            </a:r>
            <a:endParaRPr/>
          </a:p>
          <a:p>
            <a:pPr indent="-285750" lvl="1" marL="742950" marR="0" rtl="0" algn="l">
              <a:spcBef>
                <a:spcPts val="0"/>
              </a:spcBef>
              <a:spcAft>
                <a:spcPts val="0"/>
              </a:spcAft>
              <a:buClr>
                <a:schemeClr val="dk1"/>
              </a:buClr>
              <a:buSzPts val="1400"/>
              <a:buFont typeface="Arial"/>
              <a:buChar char="•"/>
            </a:pPr>
            <a:r>
              <a:rPr b="0" i="0" lang="en-US" sz="1400" u="none" cap="none" strike="noStrike">
                <a:solidFill>
                  <a:schemeClr val="dk1"/>
                </a:solidFill>
                <a:latin typeface="Calibri"/>
                <a:ea typeface="Calibri"/>
                <a:cs typeface="Calibri"/>
                <a:sym typeface="Calibri"/>
              </a:rPr>
              <a:t>Management of key personnel</a:t>
            </a:r>
            <a:endParaRPr b="0" i="0" sz="1100" u="none" cap="none" strike="noStrike">
              <a:solidFill>
                <a:schemeClr val="dk1"/>
              </a:solidFill>
              <a:latin typeface="Calibri"/>
              <a:ea typeface="Calibri"/>
              <a:cs typeface="Calibri"/>
              <a:sym typeface="Calibri"/>
            </a:endParaRPr>
          </a:p>
        </p:txBody>
      </p:sp>
      <p:sp>
        <p:nvSpPr>
          <p:cNvPr id="393" name="Google Shape;393;p33"/>
          <p:cNvSpPr txBox="1"/>
          <p:nvPr/>
        </p:nvSpPr>
        <p:spPr>
          <a:xfrm>
            <a:off x="1003850" y="3064866"/>
            <a:ext cx="6464300" cy="2677656"/>
          </a:xfrm>
          <a:prstGeom prst="rect">
            <a:avLst/>
          </a:prstGeom>
          <a:solidFill>
            <a:srgbClr val="F2F2F2"/>
          </a:solidFill>
          <a:ln cap="rnd" cmpd="dbl" w="9525">
            <a:solidFill>
              <a:srgbClr val="52150A"/>
            </a:solidFill>
            <a:prstDash val="solid"/>
            <a:miter lim="800000"/>
            <a:headEnd len="sm" w="sm" type="none"/>
            <a:tailEnd len="sm" w="sm" type="none"/>
          </a:ln>
          <a:effectLst>
            <a:outerShdw blurRad="50800" rotWithShape="0" algn="tr" dir="8100000" dist="38100">
              <a:srgbClr val="000000">
                <a:alpha val="40000"/>
              </a:srgbClr>
            </a:outerShdw>
          </a:effectLst>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04224A"/>
                </a:solidFill>
                <a:latin typeface="Calibri"/>
                <a:ea typeface="Calibri"/>
                <a:cs typeface="Calibri"/>
                <a:sym typeface="Calibri"/>
              </a:rPr>
              <a:t>The Contractor has exhibited marginal performance during this reporting period. The subcontract for Tier-1 Help Desk support was awarded 4 weeks later than required in the 30-day transition period between the previous incumbent and the contractor, resulting in funding increases while utilizing junior developers to provide Tier-1 Help Desk support during the time lag. The Help Desk experienced a high turnover in personnel with insufficient time to adequately train new hires.  In addition, contract maximum response time for customer calls and emails is ½ day for Tier-1 support; monthly statistics provided by the contractor indicated a 3-4 day average.  This issue was addressed in the quarterly program review and corrective actions to date have been marginally successful.  Six months after the review, the contractor implemented an aggressive recruiting and training program reducing response time to 2-3 days; a noted improvement, however, still not within contract requirements.  </a:t>
            </a:r>
            <a:endParaRPr/>
          </a:p>
        </p:txBody>
      </p:sp>
      <p:sp>
        <p:nvSpPr>
          <p:cNvPr id="394" name="Google Shape;394;p33"/>
          <p:cNvSpPr txBox="1"/>
          <p:nvPr/>
        </p:nvSpPr>
        <p:spPr>
          <a:xfrm>
            <a:off x="1003850" y="2573664"/>
            <a:ext cx="3948241"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Example of a well written evaluation</a:t>
            </a:r>
            <a:endParaRPr sz="1800">
              <a:solidFill>
                <a:schemeClr val="dk1"/>
              </a:solidFill>
              <a:latin typeface="Calibri"/>
              <a:ea typeface="Calibri"/>
              <a:cs typeface="Calibri"/>
              <a:sym typeface="Calibri"/>
            </a:endParaRPr>
          </a:p>
        </p:txBody>
      </p:sp>
      <p:cxnSp>
        <p:nvCxnSpPr>
          <p:cNvPr id="395" name="Google Shape;395;p33"/>
          <p:cNvCxnSpPr/>
          <p:nvPr/>
        </p:nvCxnSpPr>
        <p:spPr>
          <a:xfrm>
            <a:off x="597877" y="2573664"/>
            <a:ext cx="11333285" cy="0"/>
          </a:xfrm>
          <a:prstGeom prst="straightConnector1">
            <a:avLst/>
          </a:prstGeom>
          <a:noFill/>
          <a:ln cap="flat" cmpd="sng" w="9525">
            <a:solidFill>
              <a:srgbClr val="0097D8"/>
            </a:solidFill>
            <a:prstDash val="solid"/>
            <a:round/>
            <a:headEnd len="sm" w="sm" type="none"/>
            <a:tailEnd len="sm" w="sm" type="none"/>
          </a:ln>
        </p:spPr>
      </p:cxn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0" name="Shape 400"/>
        <p:cNvGrpSpPr/>
        <p:nvPr/>
      </p:nvGrpSpPr>
      <p:grpSpPr>
        <a:xfrm>
          <a:off x="0" y="0"/>
          <a:ext cx="0" cy="0"/>
          <a:chOff x="0" y="0"/>
          <a:chExt cx="0" cy="0"/>
        </a:xfrm>
      </p:grpSpPr>
      <p:sp>
        <p:nvSpPr>
          <p:cNvPr id="401" name="Google Shape;401;p34"/>
          <p:cNvSpPr txBox="1"/>
          <p:nvPr>
            <p:ph type="title"/>
          </p:nvPr>
        </p:nvSpPr>
        <p:spPr>
          <a:xfrm>
            <a:off x="1003851" y="274638"/>
            <a:ext cx="10578549" cy="792162"/>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Clr>
                <a:srgbClr val="0099D8"/>
              </a:buClr>
              <a:buSzPts val="3200"/>
              <a:buFont typeface="Arial"/>
              <a:buNone/>
            </a:pPr>
            <a:r>
              <a:rPr lang="en-US"/>
              <a:t>Regulatory</a:t>
            </a:r>
            <a:endParaRPr/>
          </a:p>
        </p:txBody>
      </p:sp>
      <p:sp>
        <p:nvSpPr>
          <p:cNvPr id="402" name="Google Shape;402;p34"/>
          <p:cNvSpPr/>
          <p:nvPr/>
        </p:nvSpPr>
        <p:spPr>
          <a:xfrm>
            <a:off x="1003850" y="941825"/>
            <a:ext cx="10364700" cy="7695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chemeClr val="dk1"/>
                </a:solidFill>
                <a:latin typeface="Calibri"/>
                <a:ea typeface="Calibri"/>
                <a:cs typeface="Calibri"/>
                <a:sym typeface="Calibri"/>
              </a:rPr>
              <a:t>Compliance with Regulations and Codes</a:t>
            </a:r>
            <a:endParaRPr/>
          </a:p>
          <a:p>
            <a:pPr indent="-285750" lvl="1" marL="742950" marR="0" rtl="0" algn="l">
              <a:spcBef>
                <a:spcPts val="0"/>
              </a:spcBef>
              <a:spcAft>
                <a:spcPts val="0"/>
              </a:spcAft>
              <a:buClr>
                <a:schemeClr val="dk1"/>
              </a:buClr>
              <a:buSzPts val="1400"/>
              <a:buFont typeface="Arial"/>
              <a:buChar char="•"/>
            </a:pPr>
            <a:r>
              <a:rPr b="0" i="0" lang="en-US" sz="1400" u="none" cap="none" strike="noStrike">
                <a:solidFill>
                  <a:schemeClr val="dk1"/>
                </a:solidFill>
                <a:latin typeface="Calibri"/>
                <a:ea typeface="Calibri"/>
                <a:cs typeface="Calibri"/>
                <a:sym typeface="Calibri"/>
              </a:rPr>
              <a:t>Financial</a:t>
            </a:r>
            <a:endParaRPr/>
          </a:p>
          <a:p>
            <a:pPr indent="-285750" lvl="1" marL="742950" marR="0" rtl="0" algn="l">
              <a:spcBef>
                <a:spcPts val="0"/>
              </a:spcBef>
              <a:spcAft>
                <a:spcPts val="0"/>
              </a:spcAft>
              <a:buClr>
                <a:schemeClr val="dk1"/>
              </a:buClr>
              <a:buSzPts val="1400"/>
              <a:buFont typeface="Arial"/>
              <a:buChar char="•"/>
            </a:pPr>
            <a:r>
              <a:rPr b="0" i="0" lang="en-US" sz="1400" u="none" cap="none" strike="noStrike">
                <a:solidFill>
                  <a:schemeClr val="dk1"/>
                </a:solidFill>
                <a:latin typeface="Calibri"/>
                <a:ea typeface="Calibri"/>
                <a:cs typeface="Calibri"/>
                <a:sym typeface="Calibri"/>
              </a:rPr>
              <a:t>Environmental</a:t>
            </a:r>
            <a:endParaRPr/>
          </a:p>
          <a:p>
            <a:pPr indent="-285750" lvl="1" marL="742950" marR="0" rtl="0" algn="l">
              <a:spcBef>
                <a:spcPts val="0"/>
              </a:spcBef>
              <a:spcAft>
                <a:spcPts val="0"/>
              </a:spcAft>
              <a:buClr>
                <a:schemeClr val="dk1"/>
              </a:buClr>
              <a:buSzPts val="1400"/>
              <a:buFont typeface="Arial"/>
              <a:buChar char="•"/>
            </a:pPr>
            <a:r>
              <a:rPr b="0" i="0" lang="en-US" sz="1400" u="none" cap="none" strike="noStrike">
                <a:solidFill>
                  <a:schemeClr val="dk1"/>
                </a:solidFill>
                <a:latin typeface="Calibri"/>
                <a:ea typeface="Calibri"/>
                <a:cs typeface="Calibri"/>
                <a:sym typeface="Calibri"/>
              </a:rPr>
              <a:t>Labor</a:t>
            </a:r>
            <a:endParaRPr/>
          </a:p>
          <a:p>
            <a:pPr indent="-285750" lvl="1" marL="742950" marR="0" rtl="0" algn="l">
              <a:spcBef>
                <a:spcPts val="0"/>
              </a:spcBef>
              <a:spcAft>
                <a:spcPts val="0"/>
              </a:spcAft>
              <a:buClr>
                <a:schemeClr val="dk1"/>
              </a:buClr>
              <a:buSzPts val="1400"/>
              <a:buFont typeface="Arial"/>
              <a:buChar char="•"/>
            </a:pPr>
            <a:r>
              <a:rPr b="0" i="0" lang="en-US" sz="1400" u="none" cap="none" strike="noStrike">
                <a:solidFill>
                  <a:schemeClr val="dk1"/>
                </a:solidFill>
                <a:latin typeface="Calibri"/>
                <a:ea typeface="Calibri"/>
                <a:cs typeface="Calibri"/>
                <a:sym typeface="Calibri"/>
              </a:rPr>
              <a:t>Safety</a:t>
            </a:r>
            <a:endParaRPr/>
          </a:p>
          <a:p>
            <a:pPr indent="-285750" lvl="1" marL="742950" marR="0" rtl="0" algn="l">
              <a:spcBef>
                <a:spcPts val="0"/>
              </a:spcBef>
              <a:spcAft>
                <a:spcPts val="0"/>
              </a:spcAft>
              <a:buClr>
                <a:schemeClr val="dk1"/>
              </a:buClr>
              <a:buSzPts val="1400"/>
              <a:buFont typeface="Arial"/>
              <a:buChar char="•"/>
            </a:pPr>
            <a:r>
              <a:rPr b="0" i="0" lang="en-US" sz="1400" u="none" cap="none" strike="noStrike">
                <a:solidFill>
                  <a:schemeClr val="dk1"/>
                </a:solidFill>
                <a:latin typeface="Calibri"/>
                <a:ea typeface="Calibri"/>
                <a:cs typeface="Calibri"/>
                <a:sym typeface="Calibri"/>
              </a:rPr>
              <a:t>Reporting Requirements</a:t>
            </a:r>
            <a:endParaRPr b="0" i="0" sz="1000" u="none" cap="none" strike="noStrike">
              <a:solidFill>
                <a:schemeClr val="dk1"/>
              </a:solidFill>
              <a:latin typeface="Calibri"/>
              <a:ea typeface="Calibri"/>
              <a:cs typeface="Calibri"/>
              <a:sym typeface="Calibri"/>
            </a:endParaRPr>
          </a:p>
        </p:txBody>
      </p:sp>
      <p:sp>
        <p:nvSpPr>
          <p:cNvPr id="403" name="Google Shape;403;p34"/>
          <p:cNvSpPr txBox="1"/>
          <p:nvPr/>
        </p:nvSpPr>
        <p:spPr>
          <a:xfrm>
            <a:off x="1003850" y="3064866"/>
            <a:ext cx="6464300" cy="3108543"/>
          </a:xfrm>
          <a:prstGeom prst="rect">
            <a:avLst/>
          </a:prstGeom>
          <a:solidFill>
            <a:srgbClr val="F2F2F2"/>
          </a:solidFill>
          <a:ln cap="rnd" cmpd="dbl" w="9525">
            <a:solidFill>
              <a:srgbClr val="52150A"/>
            </a:solidFill>
            <a:prstDash val="solid"/>
            <a:miter lim="800000"/>
            <a:headEnd len="sm" w="sm" type="none"/>
            <a:tailEnd len="sm" w="sm" type="none"/>
          </a:ln>
          <a:effectLst>
            <a:outerShdw blurRad="50800" rotWithShape="0" algn="tr" dir="8100000" dist="38100">
              <a:srgbClr val="000000">
                <a:alpha val="40000"/>
              </a:srgbClr>
            </a:outerShdw>
          </a:effectLst>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04224A"/>
                </a:solidFill>
                <a:latin typeface="Calibri"/>
                <a:ea typeface="Calibri"/>
                <a:cs typeface="Calibri"/>
                <a:sym typeface="Calibri"/>
              </a:rPr>
              <a:t>The Contractor has experienced some cost allocation issues in complying with the Cost Accounting Standards as required by contract clause 52.230-2. The Contractor is required to provide funds and man-hour expenditure reports for preceding monthly  activity by the 10</a:t>
            </a:r>
            <a:r>
              <a:rPr baseline="30000" lang="en-US" sz="1400">
                <a:solidFill>
                  <a:srgbClr val="04224A"/>
                </a:solidFill>
                <a:latin typeface="Calibri"/>
                <a:ea typeface="Calibri"/>
                <a:cs typeface="Calibri"/>
                <a:sym typeface="Calibri"/>
              </a:rPr>
              <a:t>th</a:t>
            </a:r>
            <a:r>
              <a:rPr lang="en-US" sz="1400">
                <a:solidFill>
                  <a:srgbClr val="04224A"/>
                </a:solidFill>
                <a:latin typeface="Calibri"/>
                <a:ea typeface="Calibri"/>
                <a:cs typeface="Calibri"/>
                <a:sym typeface="Calibri"/>
              </a:rPr>
              <a:t> of each month. The Contractor’s accounting system experienced cost allocation issues with senior developer charges while working multiple programs. The Government observed an unusually high burn rate for the senior developers and requested a contractor internal audit. Audit findings proved that during a 2-month period, hours were improperly allocated to this contract while the performance was conducted on a different contract. Corrective actions have been successful as senior developers were retrained on proper charging procedures, modifications were done to the accounting system to track cost with an increased level of granularity and invoices were corrected to reflect actual work time. An audit performed within the last month verified that all contract charges are now appropriately allocated as required by the Cost Accounting Standards.</a:t>
            </a:r>
            <a:endParaRPr/>
          </a:p>
        </p:txBody>
      </p:sp>
      <p:sp>
        <p:nvSpPr>
          <p:cNvPr id="404" name="Google Shape;404;p34"/>
          <p:cNvSpPr txBox="1"/>
          <p:nvPr/>
        </p:nvSpPr>
        <p:spPr>
          <a:xfrm>
            <a:off x="1003850" y="2573664"/>
            <a:ext cx="3948241"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Example of a well written evaluation</a:t>
            </a:r>
            <a:endParaRPr sz="1800">
              <a:solidFill>
                <a:schemeClr val="dk1"/>
              </a:solidFill>
              <a:latin typeface="Calibri"/>
              <a:ea typeface="Calibri"/>
              <a:cs typeface="Calibri"/>
              <a:sym typeface="Calibri"/>
            </a:endParaRPr>
          </a:p>
        </p:txBody>
      </p:sp>
      <p:cxnSp>
        <p:nvCxnSpPr>
          <p:cNvPr id="405" name="Google Shape;405;p34"/>
          <p:cNvCxnSpPr/>
          <p:nvPr/>
        </p:nvCxnSpPr>
        <p:spPr>
          <a:xfrm>
            <a:off x="597877" y="2573664"/>
            <a:ext cx="11333285" cy="0"/>
          </a:xfrm>
          <a:prstGeom prst="straightConnector1">
            <a:avLst/>
          </a:prstGeom>
          <a:noFill/>
          <a:ln cap="flat" cmpd="sng" w="9525">
            <a:solidFill>
              <a:srgbClr val="0097D8"/>
            </a:solidFill>
            <a:prstDash val="solid"/>
            <a:round/>
            <a:headEnd len="sm" w="sm" type="none"/>
            <a:tailEnd len="sm" w="sm" type="none"/>
          </a:ln>
        </p:spPr>
      </p:cxn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0" name="Shape 410"/>
        <p:cNvGrpSpPr/>
        <p:nvPr/>
      </p:nvGrpSpPr>
      <p:grpSpPr>
        <a:xfrm>
          <a:off x="0" y="0"/>
          <a:ext cx="0" cy="0"/>
          <a:chOff x="0" y="0"/>
          <a:chExt cx="0" cy="0"/>
        </a:xfrm>
      </p:grpSpPr>
      <p:sp>
        <p:nvSpPr>
          <p:cNvPr id="411" name="Google Shape;411;p35"/>
          <p:cNvSpPr txBox="1"/>
          <p:nvPr>
            <p:ph type="title"/>
          </p:nvPr>
        </p:nvSpPr>
        <p:spPr>
          <a:xfrm>
            <a:off x="1003851" y="274638"/>
            <a:ext cx="10578549" cy="792162"/>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Clr>
                <a:srgbClr val="0099D8"/>
              </a:buClr>
              <a:buSzPts val="3200"/>
              <a:buFont typeface="Arial"/>
              <a:buNone/>
            </a:pPr>
            <a:r>
              <a:rPr lang="en-US"/>
              <a:t>Other Rating Areas and Small Business	</a:t>
            </a:r>
            <a:endParaRPr/>
          </a:p>
        </p:txBody>
      </p:sp>
      <p:sp>
        <p:nvSpPr>
          <p:cNvPr id="412" name="Google Shape;412;p35"/>
          <p:cNvSpPr/>
          <p:nvPr/>
        </p:nvSpPr>
        <p:spPr>
          <a:xfrm>
            <a:off x="1003850" y="1066800"/>
            <a:ext cx="10364603" cy="98488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1"/>
                </a:solidFill>
                <a:latin typeface="Calibri"/>
                <a:ea typeface="Calibri"/>
                <a:cs typeface="Calibri"/>
                <a:sym typeface="Calibri"/>
              </a:rPr>
              <a:t>Other Rating Areas </a:t>
            </a:r>
            <a:endParaRPr/>
          </a:p>
          <a:p>
            <a:pPr indent="-285750" lvl="0" marL="285750" marR="0" rtl="0" algn="l">
              <a:spcBef>
                <a:spcPts val="0"/>
              </a:spcBef>
              <a:spcAft>
                <a:spcPts val="0"/>
              </a:spcAft>
              <a:buClr>
                <a:schemeClr val="dk1"/>
              </a:buClr>
              <a:buSzPts val="1400"/>
              <a:buFont typeface="Arial"/>
              <a:buChar char="•"/>
            </a:pPr>
            <a:r>
              <a:rPr lang="en-US" sz="1400">
                <a:solidFill>
                  <a:schemeClr val="dk1"/>
                </a:solidFill>
                <a:latin typeface="Calibri"/>
                <a:ea typeface="Calibri"/>
                <a:cs typeface="Calibri"/>
                <a:sym typeface="Calibri"/>
              </a:rPr>
              <a:t>Safety Plan</a:t>
            </a:r>
            <a:endParaRPr/>
          </a:p>
          <a:p>
            <a:pPr indent="-285750" lvl="0" marL="285750" marR="0" rtl="0" algn="l">
              <a:spcBef>
                <a:spcPts val="0"/>
              </a:spcBef>
              <a:spcAft>
                <a:spcPts val="0"/>
              </a:spcAft>
              <a:buClr>
                <a:schemeClr val="dk1"/>
              </a:buClr>
              <a:buSzPts val="1400"/>
              <a:buFont typeface="Arial"/>
              <a:buChar char="•"/>
            </a:pPr>
            <a:r>
              <a:rPr lang="en-US" sz="1400">
                <a:solidFill>
                  <a:schemeClr val="dk1"/>
                </a:solidFill>
                <a:latin typeface="Calibri"/>
                <a:ea typeface="Calibri"/>
                <a:cs typeface="Calibri"/>
                <a:sym typeface="Calibri"/>
              </a:rPr>
              <a:t>Security Issues</a:t>
            </a:r>
            <a:endParaRPr/>
          </a:p>
          <a:p>
            <a:pPr indent="-285750" lvl="0" marL="285750" marR="0" rtl="0" algn="l">
              <a:spcBef>
                <a:spcPts val="0"/>
              </a:spcBef>
              <a:spcAft>
                <a:spcPts val="0"/>
              </a:spcAft>
              <a:buClr>
                <a:schemeClr val="dk1"/>
              </a:buClr>
              <a:buSzPts val="1400"/>
              <a:buFont typeface="Arial"/>
              <a:buChar char="•"/>
            </a:pPr>
            <a:r>
              <a:rPr lang="en-US" sz="1400">
                <a:solidFill>
                  <a:schemeClr val="dk1"/>
                </a:solidFill>
                <a:latin typeface="Calibri"/>
                <a:ea typeface="Calibri"/>
                <a:cs typeface="Calibri"/>
                <a:sym typeface="Calibri"/>
              </a:rPr>
              <a:t>Award Fees</a:t>
            </a:r>
            <a:endParaRPr/>
          </a:p>
          <a:p>
            <a:pPr indent="-285750" lvl="0" marL="285750" marR="0" rtl="0" algn="l">
              <a:spcBef>
                <a:spcPts val="0"/>
              </a:spcBef>
              <a:spcAft>
                <a:spcPts val="0"/>
              </a:spcAft>
              <a:buClr>
                <a:schemeClr val="dk1"/>
              </a:buClr>
              <a:buSzPts val="1400"/>
              <a:buFont typeface="Arial"/>
              <a:buChar char="•"/>
            </a:pPr>
            <a:r>
              <a:rPr lang="en-US" sz="1400">
                <a:solidFill>
                  <a:schemeClr val="dk1"/>
                </a:solidFill>
                <a:latin typeface="Calibri"/>
                <a:ea typeface="Calibri"/>
                <a:cs typeface="Calibri"/>
                <a:sym typeface="Calibri"/>
              </a:rPr>
              <a:t>Incentives</a:t>
            </a:r>
            <a:endParaRPr/>
          </a:p>
          <a:p>
            <a:pPr indent="-285750" lvl="0" marL="285750" marR="0" rtl="0" algn="l">
              <a:spcBef>
                <a:spcPts val="0"/>
              </a:spcBef>
              <a:spcAft>
                <a:spcPts val="0"/>
              </a:spcAft>
              <a:buClr>
                <a:schemeClr val="dk1"/>
              </a:buClr>
              <a:buSzPts val="1400"/>
              <a:buFont typeface="Arial"/>
              <a:buChar char="•"/>
            </a:pPr>
            <a:r>
              <a:rPr lang="en-US" sz="1400">
                <a:solidFill>
                  <a:schemeClr val="dk1"/>
                </a:solidFill>
                <a:latin typeface="Calibri"/>
                <a:ea typeface="Calibri"/>
                <a:cs typeface="Calibri"/>
                <a:sym typeface="Calibri"/>
              </a:rPr>
              <a:t>Other areas unique to the contract/order that cannot be captured elsewhere</a:t>
            </a:r>
            <a:endParaRPr/>
          </a:p>
        </p:txBody>
      </p:sp>
      <p:cxnSp>
        <p:nvCxnSpPr>
          <p:cNvPr id="413" name="Google Shape;413;p35"/>
          <p:cNvCxnSpPr/>
          <p:nvPr/>
        </p:nvCxnSpPr>
        <p:spPr>
          <a:xfrm>
            <a:off x="597877" y="2573664"/>
            <a:ext cx="11333285" cy="0"/>
          </a:xfrm>
          <a:prstGeom prst="straightConnector1">
            <a:avLst/>
          </a:prstGeom>
          <a:noFill/>
          <a:ln cap="flat" cmpd="sng" w="9525">
            <a:solidFill>
              <a:srgbClr val="0097D8"/>
            </a:solidFill>
            <a:prstDash val="solid"/>
            <a:round/>
            <a:headEnd len="sm" w="sm" type="none"/>
            <a:tailEnd len="sm" w="sm" type="none"/>
          </a:ln>
        </p:spPr>
      </p:cxnSp>
      <p:sp>
        <p:nvSpPr>
          <p:cNvPr id="414" name="Google Shape;414;p35"/>
          <p:cNvSpPr/>
          <p:nvPr/>
        </p:nvSpPr>
        <p:spPr>
          <a:xfrm>
            <a:off x="1003850" y="2669931"/>
            <a:ext cx="10364603"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dk1"/>
                </a:solidFill>
                <a:latin typeface="Calibri"/>
                <a:ea typeface="Calibri"/>
                <a:cs typeface="Calibri"/>
                <a:sym typeface="Calibri"/>
              </a:rPr>
              <a:t>Small Business</a:t>
            </a:r>
            <a:endParaRPr/>
          </a:p>
          <a:p>
            <a:pPr indent="0" lvl="0" marL="0" marR="0" rtl="0" algn="l">
              <a:spcBef>
                <a:spcPts val="0"/>
              </a:spcBef>
              <a:spcAft>
                <a:spcPts val="0"/>
              </a:spcAft>
              <a:buNone/>
            </a:pPr>
            <a:r>
              <a:t/>
            </a:r>
            <a:endParaRPr b="1" sz="1400">
              <a:solidFill>
                <a:schemeClr val="dk1"/>
              </a:solidFill>
              <a:latin typeface="Calibri"/>
              <a:ea typeface="Calibri"/>
              <a:cs typeface="Calibri"/>
              <a:sym typeface="Calibri"/>
            </a:endParaRPr>
          </a:p>
        </p:txBody>
      </p:sp>
      <p:grpSp>
        <p:nvGrpSpPr>
          <p:cNvPr id="415" name="Google Shape;415;p35"/>
          <p:cNvGrpSpPr/>
          <p:nvPr/>
        </p:nvGrpSpPr>
        <p:grpSpPr>
          <a:xfrm>
            <a:off x="1565722" y="3074344"/>
            <a:ext cx="2379656" cy="3079449"/>
            <a:chOff x="968272" y="371"/>
            <a:chExt cx="2379656" cy="3079449"/>
          </a:xfrm>
        </p:grpSpPr>
        <p:sp>
          <p:nvSpPr>
            <p:cNvPr id="416" name="Google Shape;416;p35"/>
            <p:cNvSpPr/>
            <p:nvPr/>
          </p:nvSpPr>
          <p:spPr>
            <a:xfrm>
              <a:off x="968272" y="371"/>
              <a:ext cx="1394210" cy="536408"/>
            </a:xfrm>
            <a:prstGeom prst="chevron">
              <a:avLst>
                <a:gd fmla="val 50000" name="adj"/>
              </a:avLst>
            </a:prstGeom>
            <a:solidFill>
              <a:srgbClr val="004C6C"/>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7" name="Google Shape;417;p35"/>
            <p:cNvSpPr txBox="1"/>
            <p:nvPr/>
          </p:nvSpPr>
          <p:spPr>
            <a:xfrm>
              <a:off x="1236476" y="371"/>
              <a:ext cx="857802" cy="536408"/>
            </a:xfrm>
            <a:prstGeom prst="rect">
              <a:avLst/>
            </a:prstGeom>
            <a:noFill/>
            <a:ln>
              <a:noFill/>
            </a:ln>
          </p:spPr>
          <p:txBody>
            <a:bodyPr anchorCtr="0" anchor="ctr" bIns="6975" lIns="13950" spcFirstLastPara="1" rIns="0" wrap="square" tIns="6975">
              <a:noAutofit/>
            </a:bodyPr>
            <a:lstStyle/>
            <a:p>
              <a:pPr indent="0" lvl="0" marL="0" marR="0" rtl="0" algn="ctr">
                <a:lnSpc>
                  <a:spcPct val="90000"/>
                </a:lnSpc>
                <a:spcBef>
                  <a:spcPts val="0"/>
                </a:spcBef>
                <a:spcAft>
                  <a:spcPts val="0"/>
                </a:spcAft>
                <a:buNone/>
              </a:pPr>
              <a:r>
                <a:rPr lang="en-US" sz="1100">
                  <a:solidFill>
                    <a:schemeClr val="lt1"/>
                  </a:solidFill>
                  <a:latin typeface="Calibri"/>
                  <a:ea typeface="Calibri"/>
                  <a:cs typeface="Calibri"/>
                  <a:sym typeface="Calibri"/>
                </a:rPr>
                <a:t>Exceptional</a:t>
              </a:r>
              <a:endParaRPr/>
            </a:p>
          </p:txBody>
        </p:sp>
        <p:sp>
          <p:nvSpPr>
            <p:cNvPr id="418" name="Google Shape;418;p35"/>
            <p:cNvSpPr/>
            <p:nvPr/>
          </p:nvSpPr>
          <p:spPr>
            <a:xfrm>
              <a:off x="2181235" y="37136"/>
              <a:ext cx="1157195" cy="462878"/>
            </a:xfrm>
            <a:prstGeom prst="chevron">
              <a:avLst>
                <a:gd fmla="val 50000" name="adj"/>
              </a:avLst>
            </a:prstGeom>
            <a:solidFill>
              <a:srgbClr val="0072A2">
                <a:alpha val="89803"/>
              </a:srgbClr>
            </a:solidFill>
            <a:ln cap="flat" cmpd="sng" w="25400">
              <a:solidFill>
                <a:srgbClr val="C9DDF0">
                  <a:alpha val="89803"/>
                </a:srgbClr>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9" name="Google Shape;419;p35"/>
            <p:cNvSpPr txBox="1"/>
            <p:nvPr/>
          </p:nvSpPr>
          <p:spPr>
            <a:xfrm>
              <a:off x="2412674" y="37136"/>
              <a:ext cx="694317" cy="462878"/>
            </a:xfrm>
            <a:prstGeom prst="rect">
              <a:avLst/>
            </a:prstGeom>
            <a:noFill/>
            <a:ln>
              <a:noFill/>
            </a:ln>
          </p:spPr>
          <p:txBody>
            <a:bodyPr anchorCtr="0" anchor="ctr" bIns="5075" lIns="10150" spcFirstLastPara="1" rIns="0" wrap="square" tIns="5075">
              <a:noAutofit/>
            </a:bodyPr>
            <a:lstStyle/>
            <a:p>
              <a:pPr indent="0" lvl="0" marL="0" marR="0" rtl="0" algn="ctr">
                <a:lnSpc>
                  <a:spcPct val="90000"/>
                </a:lnSpc>
                <a:spcBef>
                  <a:spcPts val="0"/>
                </a:spcBef>
                <a:spcAft>
                  <a:spcPts val="0"/>
                </a:spcAft>
                <a:buNone/>
              </a:pPr>
              <a:r>
                <a:rPr lang="en-US" sz="800">
                  <a:solidFill>
                    <a:schemeClr val="lt1"/>
                  </a:solidFill>
                  <a:latin typeface="Calibri"/>
                  <a:ea typeface="Calibri"/>
                  <a:cs typeface="Calibri"/>
                  <a:sym typeface="Calibri"/>
                </a:rPr>
                <a:t>Met All Goals &amp; Exceeded at Least One</a:t>
              </a:r>
              <a:endParaRPr/>
            </a:p>
          </p:txBody>
        </p:sp>
        <p:sp>
          <p:nvSpPr>
            <p:cNvPr id="420" name="Google Shape;420;p35"/>
            <p:cNvSpPr/>
            <p:nvPr/>
          </p:nvSpPr>
          <p:spPr>
            <a:xfrm>
              <a:off x="968272" y="614855"/>
              <a:ext cx="1394210" cy="557684"/>
            </a:xfrm>
            <a:prstGeom prst="chevron">
              <a:avLst>
                <a:gd fmla="val 50000" name="adj"/>
              </a:avLst>
            </a:prstGeom>
            <a:solidFill>
              <a:srgbClr val="7030A0"/>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1" name="Google Shape;421;p35"/>
            <p:cNvSpPr txBox="1"/>
            <p:nvPr/>
          </p:nvSpPr>
          <p:spPr>
            <a:xfrm>
              <a:off x="1247114" y="614855"/>
              <a:ext cx="836526" cy="557684"/>
            </a:xfrm>
            <a:prstGeom prst="rect">
              <a:avLst/>
            </a:prstGeom>
            <a:noFill/>
            <a:ln>
              <a:noFill/>
            </a:ln>
          </p:spPr>
          <p:txBody>
            <a:bodyPr anchorCtr="0" anchor="ctr" bIns="6975" lIns="13950" spcFirstLastPara="1" rIns="0" wrap="square" tIns="6975">
              <a:noAutofit/>
            </a:bodyPr>
            <a:lstStyle/>
            <a:p>
              <a:pPr indent="0" lvl="0" marL="0" marR="0" rtl="0" algn="ctr">
                <a:lnSpc>
                  <a:spcPct val="90000"/>
                </a:lnSpc>
                <a:spcBef>
                  <a:spcPts val="0"/>
                </a:spcBef>
                <a:spcAft>
                  <a:spcPts val="0"/>
                </a:spcAft>
                <a:buNone/>
              </a:pPr>
              <a:r>
                <a:rPr lang="en-US" sz="1100">
                  <a:solidFill>
                    <a:schemeClr val="lt1"/>
                  </a:solidFill>
                  <a:latin typeface="Calibri"/>
                  <a:ea typeface="Calibri"/>
                  <a:cs typeface="Calibri"/>
                  <a:sym typeface="Calibri"/>
                </a:rPr>
                <a:t>Very Good</a:t>
              </a:r>
              <a:endParaRPr/>
            </a:p>
          </p:txBody>
        </p:sp>
        <p:sp>
          <p:nvSpPr>
            <p:cNvPr id="422" name="Google Shape;422;p35"/>
            <p:cNvSpPr/>
            <p:nvPr/>
          </p:nvSpPr>
          <p:spPr>
            <a:xfrm>
              <a:off x="2190733" y="663596"/>
              <a:ext cx="1157195" cy="462878"/>
            </a:xfrm>
            <a:prstGeom prst="chevron">
              <a:avLst>
                <a:gd fmla="val 50000" name="adj"/>
              </a:avLst>
            </a:prstGeom>
            <a:solidFill>
              <a:srgbClr val="9D76EA">
                <a:alpha val="89803"/>
              </a:srgbClr>
            </a:solidFill>
            <a:ln cap="flat" cmpd="sng" w="25400">
              <a:solidFill>
                <a:srgbClr val="C9DDF0">
                  <a:alpha val="89803"/>
                </a:srgbClr>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3" name="Google Shape;423;p35"/>
            <p:cNvSpPr txBox="1"/>
            <p:nvPr/>
          </p:nvSpPr>
          <p:spPr>
            <a:xfrm>
              <a:off x="2422172" y="663596"/>
              <a:ext cx="694317" cy="462878"/>
            </a:xfrm>
            <a:prstGeom prst="rect">
              <a:avLst/>
            </a:prstGeom>
            <a:noFill/>
            <a:ln>
              <a:noFill/>
            </a:ln>
          </p:spPr>
          <p:txBody>
            <a:bodyPr anchorCtr="0" anchor="ctr" bIns="5075" lIns="10150" spcFirstLastPara="1" rIns="0" wrap="square" tIns="5075">
              <a:noAutofit/>
            </a:bodyPr>
            <a:lstStyle/>
            <a:p>
              <a:pPr indent="0" lvl="0" marL="0" marR="0" rtl="0" algn="ctr">
                <a:lnSpc>
                  <a:spcPct val="90000"/>
                </a:lnSpc>
                <a:spcBef>
                  <a:spcPts val="0"/>
                </a:spcBef>
                <a:spcAft>
                  <a:spcPts val="0"/>
                </a:spcAft>
                <a:buNone/>
              </a:pPr>
              <a:r>
                <a:rPr lang="en-US" sz="800">
                  <a:solidFill>
                    <a:schemeClr val="lt1"/>
                  </a:solidFill>
                  <a:latin typeface="Calibri"/>
                  <a:ea typeface="Calibri"/>
                  <a:cs typeface="Calibri"/>
                  <a:sym typeface="Calibri"/>
                </a:rPr>
                <a:t>Met all Traditional Goals &amp; at Least One Other Goal</a:t>
              </a:r>
              <a:endParaRPr/>
            </a:p>
          </p:txBody>
        </p:sp>
        <p:sp>
          <p:nvSpPr>
            <p:cNvPr id="424" name="Google Shape;424;p35"/>
            <p:cNvSpPr/>
            <p:nvPr/>
          </p:nvSpPr>
          <p:spPr>
            <a:xfrm>
              <a:off x="968272" y="1250615"/>
              <a:ext cx="1394210" cy="557684"/>
            </a:xfrm>
            <a:prstGeom prst="chevron">
              <a:avLst>
                <a:gd fmla="val 50000" name="adj"/>
              </a:avLst>
            </a:prstGeom>
            <a:solidFill>
              <a:srgbClr val="00B050"/>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5" name="Google Shape;425;p35"/>
            <p:cNvSpPr txBox="1"/>
            <p:nvPr/>
          </p:nvSpPr>
          <p:spPr>
            <a:xfrm>
              <a:off x="1247114" y="1250615"/>
              <a:ext cx="836526" cy="557684"/>
            </a:xfrm>
            <a:prstGeom prst="rect">
              <a:avLst/>
            </a:prstGeom>
            <a:noFill/>
            <a:ln>
              <a:noFill/>
            </a:ln>
          </p:spPr>
          <p:txBody>
            <a:bodyPr anchorCtr="0" anchor="ctr" bIns="6975" lIns="13950" spcFirstLastPara="1" rIns="0" wrap="square" tIns="6975">
              <a:noAutofit/>
            </a:bodyPr>
            <a:lstStyle/>
            <a:p>
              <a:pPr indent="0" lvl="0" marL="0" marR="0" rtl="0" algn="ctr">
                <a:lnSpc>
                  <a:spcPct val="90000"/>
                </a:lnSpc>
                <a:spcBef>
                  <a:spcPts val="0"/>
                </a:spcBef>
                <a:spcAft>
                  <a:spcPts val="0"/>
                </a:spcAft>
                <a:buNone/>
              </a:pPr>
              <a:r>
                <a:rPr lang="en-US" sz="1100">
                  <a:solidFill>
                    <a:schemeClr val="lt1"/>
                  </a:solidFill>
                  <a:latin typeface="Calibri"/>
                  <a:ea typeface="Calibri"/>
                  <a:cs typeface="Calibri"/>
                  <a:sym typeface="Calibri"/>
                </a:rPr>
                <a:t>Satisfactory</a:t>
              </a:r>
              <a:endParaRPr/>
            </a:p>
          </p:txBody>
        </p:sp>
        <p:sp>
          <p:nvSpPr>
            <p:cNvPr id="426" name="Google Shape;426;p35"/>
            <p:cNvSpPr/>
            <p:nvPr/>
          </p:nvSpPr>
          <p:spPr>
            <a:xfrm>
              <a:off x="2181235" y="1298019"/>
              <a:ext cx="1157195" cy="462878"/>
            </a:xfrm>
            <a:prstGeom prst="chevron">
              <a:avLst>
                <a:gd fmla="val 50000" name="adj"/>
              </a:avLst>
            </a:prstGeom>
            <a:solidFill>
              <a:srgbClr val="00EE6C"/>
            </a:solidFill>
            <a:ln cap="flat" cmpd="sng" w="25400">
              <a:solidFill>
                <a:srgbClr val="C9DDF0">
                  <a:alpha val="89803"/>
                </a:srgbClr>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7" name="Google Shape;427;p35"/>
            <p:cNvSpPr txBox="1"/>
            <p:nvPr/>
          </p:nvSpPr>
          <p:spPr>
            <a:xfrm>
              <a:off x="2412674" y="1298019"/>
              <a:ext cx="694317" cy="462878"/>
            </a:xfrm>
            <a:prstGeom prst="rect">
              <a:avLst/>
            </a:prstGeom>
            <a:noFill/>
            <a:ln>
              <a:noFill/>
            </a:ln>
          </p:spPr>
          <p:txBody>
            <a:bodyPr anchorCtr="0" anchor="ctr" bIns="5075" lIns="10150" spcFirstLastPara="1" rIns="0" wrap="square" tIns="5075">
              <a:noAutofit/>
            </a:bodyPr>
            <a:lstStyle/>
            <a:p>
              <a:pPr indent="0" lvl="0" marL="0" marR="0" rtl="0" algn="ctr">
                <a:lnSpc>
                  <a:spcPct val="90000"/>
                </a:lnSpc>
                <a:spcBef>
                  <a:spcPts val="0"/>
                </a:spcBef>
                <a:spcAft>
                  <a:spcPts val="0"/>
                </a:spcAft>
                <a:buNone/>
              </a:pPr>
              <a:r>
                <a:rPr lang="en-US" sz="800">
                  <a:solidFill>
                    <a:schemeClr val="dk1"/>
                  </a:solidFill>
                  <a:latin typeface="Calibri"/>
                  <a:ea typeface="Calibri"/>
                  <a:cs typeface="Calibri"/>
                  <a:sym typeface="Calibri"/>
                </a:rPr>
                <a:t>Good Faith Effort to Meet Goals</a:t>
              </a:r>
              <a:endParaRPr/>
            </a:p>
          </p:txBody>
        </p:sp>
        <p:sp>
          <p:nvSpPr>
            <p:cNvPr id="428" name="Google Shape;428;p35"/>
            <p:cNvSpPr/>
            <p:nvPr/>
          </p:nvSpPr>
          <p:spPr>
            <a:xfrm>
              <a:off x="968272" y="1886376"/>
              <a:ext cx="1394210" cy="557684"/>
            </a:xfrm>
            <a:prstGeom prst="chevron">
              <a:avLst>
                <a:gd fmla="val 50000" name="adj"/>
              </a:avLst>
            </a:prstGeom>
            <a:solidFill>
              <a:srgbClr val="FFFF00"/>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9" name="Google Shape;429;p35"/>
            <p:cNvSpPr txBox="1"/>
            <p:nvPr/>
          </p:nvSpPr>
          <p:spPr>
            <a:xfrm>
              <a:off x="1247114" y="1886376"/>
              <a:ext cx="836526" cy="557684"/>
            </a:xfrm>
            <a:prstGeom prst="rect">
              <a:avLst/>
            </a:prstGeom>
            <a:noFill/>
            <a:ln>
              <a:noFill/>
            </a:ln>
          </p:spPr>
          <p:txBody>
            <a:bodyPr anchorCtr="0" anchor="ctr" bIns="6975" lIns="13950" spcFirstLastPara="1" rIns="0" wrap="square" tIns="6975">
              <a:noAutofit/>
            </a:bodyPr>
            <a:lstStyle/>
            <a:p>
              <a:pPr indent="0" lvl="0" marL="0" marR="0" rtl="0" algn="ctr">
                <a:lnSpc>
                  <a:spcPct val="90000"/>
                </a:lnSpc>
                <a:spcBef>
                  <a:spcPts val="0"/>
                </a:spcBef>
                <a:spcAft>
                  <a:spcPts val="0"/>
                </a:spcAft>
                <a:buNone/>
              </a:pPr>
              <a:r>
                <a:rPr lang="en-US" sz="1100">
                  <a:solidFill>
                    <a:srgbClr val="005875"/>
                  </a:solidFill>
                  <a:latin typeface="Calibri"/>
                  <a:ea typeface="Calibri"/>
                  <a:cs typeface="Calibri"/>
                  <a:sym typeface="Calibri"/>
                </a:rPr>
                <a:t>Marginal</a:t>
              </a:r>
              <a:endParaRPr/>
            </a:p>
          </p:txBody>
        </p:sp>
        <p:sp>
          <p:nvSpPr>
            <p:cNvPr id="430" name="Google Shape;430;p35"/>
            <p:cNvSpPr/>
            <p:nvPr/>
          </p:nvSpPr>
          <p:spPr>
            <a:xfrm>
              <a:off x="2181235" y="1933779"/>
              <a:ext cx="1157195" cy="462878"/>
            </a:xfrm>
            <a:prstGeom prst="chevron">
              <a:avLst>
                <a:gd fmla="val 50000" name="adj"/>
              </a:avLst>
            </a:prstGeom>
            <a:solidFill>
              <a:srgbClr val="FFFF97"/>
            </a:solidFill>
            <a:ln cap="flat" cmpd="sng" w="25400">
              <a:solidFill>
                <a:srgbClr val="C9DDF0">
                  <a:alpha val="89803"/>
                </a:srgbClr>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1" name="Google Shape;431;p35"/>
            <p:cNvSpPr txBox="1"/>
            <p:nvPr/>
          </p:nvSpPr>
          <p:spPr>
            <a:xfrm>
              <a:off x="2412674" y="1933779"/>
              <a:ext cx="694317" cy="462878"/>
            </a:xfrm>
            <a:prstGeom prst="rect">
              <a:avLst/>
            </a:prstGeom>
            <a:noFill/>
            <a:ln>
              <a:noFill/>
            </a:ln>
          </p:spPr>
          <p:txBody>
            <a:bodyPr anchorCtr="0" anchor="ctr" bIns="5075" lIns="10150" spcFirstLastPara="1" rIns="0" wrap="square" tIns="5075">
              <a:noAutofit/>
            </a:bodyPr>
            <a:lstStyle/>
            <a:p>
              <a:pPr indent="0" lvl="0" marL="0" marR="0" rtl="0" algn="ctr">
                <a:lnSpc>
                  <a:spcPct val="90000"/>
                </a:lnSpc>
                <a:spcBef>
                  <a:spcPts val="0"/>
                </a:spcBef>
                <a:spcAft>
                  <a:spcPts val="0"/>
                </a:spcAft>
                <a:buNone/>
              </a:pPr>
              <a:r>
                <a:rPr lang="en-US" sz="800">
                  <a:solidFill>
                    <a:schemeClr val="dk1"/>
                  </a:solidFill>
                  <a:latin typeface="Calibri"/>
                  <a:ea typeface="Calibri"/>
                  <a:cs typeface="Calibri"/>
                  <a:sym typeface="Calibri"/>
                </a:rPr>
                <a:t>Deficient in Meeting Key Plan Elements</a:t>
              </a:r>
              <a:endParaRPr/>
            </a:p>
          </p:txBody>
        </p:sp>
        <p:sp>
          <p:nvSpPr>
            <p:cNvPr id="432" name="Google Shape;432;p35"/>
            <p:cNvSpPr/>
            <p:nvPr/>
          </p:nvSpPr>
          <p:spPr>
            <a:xfrm>
              <a:off x="968272" y="2522136"/>
              <a:ext cx="1394210" cy="557684"/>
            </a:xfrm>
            <a:prstGeom prst="chevron">
              <a:avLst>
                <a:gd fmla="val 50000" name="adj"/>
              </a:avLst>
            </a:prstGeom>
            <a:solidFill>
              <a:srgbClr val="FF0000"/>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3" name="Google Shape;433;p35"/>
            <p:cNvSpPr txBox="1"/>
            <p:nvPr/>
          </p:nvSpPr>
          <p:spPr>
            <a:xfrm>
              <a:off x="1247114" y="2522136"/>
              <a:ext cx="836526" cy="557684"/>
            </a:xfrm>
            <a:prstGeom prst="rect">
              <a:avLst/>
            </a:prstGeom>
            <a:noFill/>
            <a:ln>
              <a:noFill/>
            </a:ln>
          </p:spPr>
          <p:txBody>
            <a:bodyPr anchorCtr="0" anchor="ctr" bIns="6975" lIns="13950" spcFirstLastPara="1" rIns="0" wrap="square" tIns="6975">
              <a:noAutofit/>
            </a:bodyPr>
            <a:lstStyle/>
            <a:p>
              <a:pPr indent="0" lvl="0" marL="0" marR="0" rtl="0" algn="ctr">
                <a:lnSpc>
                  <a:spcPct val="90000"/>
                </a:lnSpc>
                <a:spcBef>
                  <a:spcPts val="0"/>
                </a:spcBef>
                <a:spcAft>
                  <a:spcPts val="0"/>
                </a:spcAft>
                <a:buNone/>
              </a:pPr>
              <a:r>
                <a:rPr lang="en-US" sz="1100">
                  <a:solidFill>
                    <a:schemeClr val="lt1"/>
                  </a:solidFill>
                  <a:latin typeface="Calibri"/>
                  <a:ea typeface="Calibri"/>
                  <a:cs typeface="Calibri"/>
                  <a:sym typeface="Calibri"/>
                </a:rPr>
                <a:t>Unsatisfactory</a:t>
              </a:r>
              <a:endParaRPr/>
            </a:p>
          </p:txBody>
        </p:sp>
        <p:sp>
          <p:nvSpPr>
            <p:cNvPr id="434" name="Google Shape;434;p35"/>
            <p:cNvSpPr/>
            <p:nvPr/>
          </p:nvSpPr>
          <p:spPr>
            <a:xfrm>
              <a:off x="2181235" y="2569539"/>
              <a:ext cx="1157195" cy="462878"/>
            </a:xfrm>
            <a:prstGeom prst="chevron">
              <a:avLst>
                <a:gd fmla="val 50000" name="adj"/>
              </a:avLst>
            </a:prstGeom>
            <a:solidFill>
              <a:srgbClr val="FF6161">
                <a:alpha val="89803"/>
              </a:srgbClr>
            </a:solidFill>
            <a:ln cap="flat" cmpd="sng" w="25400">
              <a:solidFill>
                <a:srgbClr val="C9DDF0">
                  <a:alpha val="89803"/>
                </a:srgbClr>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5" name="Google Shape;435;p35"/>
            <p:cNvSpPr txBox="1"/>
            <p:nvPr/>
          </p:nvSpPr>
          <p:spPr>
            <a:xfrm>
              <a:off x="2412674" y="2569539"/>
              <a:ext cx="694317" cy="462878"/>
            </a:xfrm>
            <a:prstGeom prst="rect">
              <a:avLst/>
            </a:prstGeom>
            <a:noFill/>
            <a:ln>
              <a:noFill/>
            </a:ln>
          </p:spPr>
          <p:txBody>
            <a:bodyPr anchorCtr="0" anchor="ctr" bIns="5075" lIns="10150" spcFirstLastPara="1" rIns="0" wrap="square" tIns="5075">
              <a:noAutofit/>
            </a:bodyPr>
            <a:lstStyle/>
            <a:p>
              <a:pPr indent="0" lvl="0" marL="0" marR="0" rtl="0" algn="ctr">
                <a:lnSpc>
                  <a:spcPct val="90000"/>
                </a:lnSpc>
                <a:spcBef>
                  <a:spcPts val="0"/>
                </a:spcBef>
                <a:spcAft>
                  <a:spcPts val="0"/>
                </a:spcAft>
                <a:buNone/>
              </a:pPr>
              <a:r>
                <a:rPr lang="en-US" sz="800">
                  <a:solidFill>
                    <a:schemeClr val="dk1"/>
                  </a:solidFill>
                  <a:latin typeface="Calibri"/>
                  <a:ea typeface="Calibri"/>
                  <a:cs typeface="Calibri"/>
                  <a:sym typeface="Calibri"/>
                </a:rPr>
                <a:t>Noncompliant; Uncooperative</a:t>
              </a:r>
              <a:endParaRPr sz="800">
                <a:solidFill>
                  <a:schemeClr val="dk1"/>
                </a:solidFill>
                <a:latin typeface="Calibri"/>
                <a:ea typeface="Calibri"/>
                <a:cs typeface="Calibri"/>
                <a:sym typeface="Calibri"/>
              </a:endParaRPr>
            </a:p>
          </p:txBody>
        </p:sp>
      </p:grpSp>
      <p:sp>
        <p:nvSpPr>
          <p:cNvPr id="436" name="Google Shape;436;p35"/>
          <p:cNvSpPr txBox="1"/>
          <p:nvPr/>
        </p:nvSpPr>
        <p:spPr>
          <a:xfrm>
            <a:off x="4904153" y="3598407"/>
            <a:ext cx="6464300" cy="2031325"/>
          </a:xfrm>
          <a:prstGeom prst="rect">
            <a:avLst/>
          </a:prstGeom>
          <a:solidFill>
            <a:srgbClr val="F2F2F2"/>
          </a:solidFill>
          <a:ln cap="rnd" cmpd="dbl" w="9525">
            <a:solidFill>
              <a:srgbClr val="52150A"/>
            </a:solidFill>
            <a:prstDash val="solid"/>
            <a:miter lim="800000"/>
            <a:headEnd len="sm" w="sm" type="none"/>
            <a:tailEnd len="sm" w="sm" type="none"/>
          </a:ln>
          <a:effectLst>
            <a:outerShdw blurRad="50800" rotWithShape="0" algn="tr" dir="8100000" dist="38100">
              <a:srgbClr val="000000">
                <a:alpha val="40000"/>
              </a:srgbClr>
            </a:outerShdw>
          </a:effectLst>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04224A"/>
                </a:solidFill>
                <a:latin typeface="Calibri"/>
                <a:ea typeface="Calibri"/>
                <a:cs typeface="Calibri"/>
                <a:sym typeface="Calibri"/>
              </a:rPr>
              <a:t>The Contractor exceeded their 27% small business goal by 2 percentage points and met all of the other subcontracting goals. The Contractor awarded a subcontract to a small business for mission critical information technology for this program. The Contractor conducted three outreach events which directly led to award of subcontracts to Service Disabled Veteran Owned small businesses and HUBZone small businesses. The Contractor exceeded the small business participation requirements of the contract that required the small business to be used for 25% of the R&amp;D portion of the contract, by awarding 50% of this requirement to small business. The Contractor submitted all required reports on time.</a:t>
            </a:r>
            <a:endParaRPr/>
          </a:p>
        </p:txBody>
      </p:sp>
      <p:sp>
        <p:nvSpPr>
          <p:cNvPr id="437" name="Google Shape;437;p35"/>
          <p:cNvSpPr txBox="1"/>
          <p:nvPr/>
        </p:nvSpPr>
        <p:spPr>
          <a:xfrm>
            <a:off x="4904153" y="3118780"/>
            <a:ext cx="3948241"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Example of a well written evaluation</a:t>
            </a:r>
            <a:endParaRPr sz="1800">
              <a:solidFill>
                <a:schemeClr val="dk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p18"/>
          <p:cNvSpPr txBox="1"/>
          <p:nvPr>
            <p:ph type="title"/>
          </p:nvPr>
        </p:nvSpPr>
        <p:spPr>
          <a:xfrm>
            <a:off x="1003851" y="274638"/>
            <a:ext cx="10578549" cy="792162"/>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Clr>
                <a:srgbClr val="0099D8"/>
              </a:buClr>
              <a:buSzPts val="3200"/>
              <a:buFont typeface="Arial "/>
              <a:buNone/>
            </a:pPr>
            <a:r>
              <a:rPr lang="en-US">
                <a:latin typeface="Arial "/>
                <a:ea typeface="Arial "/>
                <a:cs typeface="Arial "/>
                <a:sym typeface="Arial "/>
              </a:rPr>
              <a:t>What Is CPARS?</a:t>
            </a:r>
            <a:br>
              <a:rPr lang="en-US">
                <a:latin typeface="Arial "/>
                <a:ea typeface="Arial "/>
                <a:cs typeface="Arial "/>
                <a:sym typeface="Arial "/>
              </a:rPr>
            </a:br>
            <a:endParaRPr/>
          </a:p>
        </p:txBody>
      </p:sp>
      <p:sp>
        <p:nvSpPr>
          <p:cNvPr id="179" name="Google Shape;179;p18"/>
          <p:cNvSpPr txBox="1"/>
          <p:nvPr>
            <p:ph idx="1" type="body"/>
          </p:nvPr>
        </p:nvSpPr>
        <p:spPr>
          <a:xfrm>
            <a:off x="1003851" y="1627909"/>
            <a:ext cx="10578549" cy="3161607"/>
          </a:xfrm>
          <a:prstGeom prst="rect">
            <a:avLst/>
          </a:prstGeom>
          <a:noFill/>
          <a:ln>
            <a:noFill/>
          </a:ln>
        </p:spPr>
        <p:txBody>
          <a:bodyPr anchorCtr="0" anchor="t" bIns="0" lIns="0" spcFirstLastPara="1" rIns="0" wrap="square" tIns="0">
            <a:noAutofit/>
          </a:bodyPr>
          <a:lstStyle/>
          <a:p>
            <a:pPr indent="-457200" lvl="0" marL="457200" rtl="0" algn="l">
              <a:spcBef>
                <a:spcPts val="0"/>
              </a:spcBef>
              <a:spcAft>
                <a:spcPts val="0"/>
              </a:spcAft>
              <a:buClr>
                <a:schemeClr val="dk1"/>
              </a:buClr>
              <a:buSzPts val="2000"/>
              <a:buChar char="•"/>
            </a:pPr>
            <a:r>
              <a:rPr lang="en-US" sz="2000">
                <a:solidFill>
                  <a:schemeClr val="dk1"/>
                </a:solidFill>
              </a:rPr>
              <a:t>CPARS –  web-enabled application for recording performance assessments on contracts for Systems/Non-Systems, Architect-Engineering, and Construction </a:t>
            </a:r>
            <a:endParaRPr sz="2000">
              <a:solidFill>
                <a:schemeClr val="dk1"/>
              </a:solidFill>
            </a:endParaRPr>
          </a:p>
          <a:p>
            <a:pPr indent="-457200" lvl="0" marL="457200" rtl="0" algn="l">
              <a:spcBef>
                <a:spcPts val="400"/>
              </a:spcBef>
              <a:spcAft>
                <a:spcPts val="0"/>
              </a:spcAft>
              <a:buClr>
                <a:schemeClr val="dk1"/>
              </a:buClr>
              <a:buSzPts val="2000"/>
              <a:buChar char="•"/>
            </a:pPr>
            <a:r>
              <a:rPr lang="en-US" sz="2000">
                <a:solidFill>
                  <a:schemeClr val="dk1"/>
                </a:solidFill>
              </a:rPr>
              <a:t>CPARS is a Government-wide acquisition requirement pursuant to regulations found in: Federal Acquisition Regulation (FAR) 42.1502, 42.1503, 15.3014 and the Department of Commerce (DOC) Commerce Acquisition Manual (CAM) 1342.15</a:t>
            </a:r>
            <a:endParaRPr/>
          </a:p>
          <a:p>
            <a:pPr indent="-457200" lvl="0" marL="457200" rtl="0" algn="l">
              <a:spcBef>
                <a:spcPts val="560"/>
              </a:spcBef>
              <a:spcAft>
                <a:spcPts val="0"/>
              </a:spcAft>
              <a:buClr>
                <a:srgbClr val="000000"/>
              </a:buClr>
              <a:buSzPts val="2800"/>
              <a:buChar char="•"/>
            </a:pPr>
            <a:r>
              <a:rPr b="1" lang="en-US">
                <a:solidFill>
                  <a:srgbClr val="000000"/>
                </a:solidFill>
                <a:latin typeface="Calibri"/>
                <a:ea typeface="Calibri"/>
                <a:cs typeface="Calibri"/>
                <a:sym typeface="Calibri"/>
              </a:rPr>
              <a:t>CPARS are Source Selection Sensitive information; Assessing Official (AO) and Assessing Official Representative (AOR) </a:t>
            </a:r>
            <a:r>
              <a:rPr b="1" lang="en-US" u="sng">
                <a:solidFill>
                  <a:srgbClr val="000000"/>
                </a:solidFill>
                <a:latin typeface="Calibri"/>
                <a:ea typeface="Calibri"/>
                <a:cs typeface="Calibri"/>
                <a:sym typeface="Calibri"/>
              </a:rPr>
              <a:t>must</a:t>
            </a:r>
            <a:r>
              <a:rPr b="1" lang="en-US">
                <a:solidFill>
                  <a:srgbClr val="000000"/>
                </a:solidFill>
                <a:latin typeface="Calibri"/>
                <a:ea typeface="Calibri"/>
                <a:cs typeface="Calibri"/>
                <a:sym typeface="Calibri"/>
              </a:rPr>
              <a:t> be Government employees</a:t>
            </a:r>
            <a:endParaRPr b="1">
              <a:solidFill>
                <a:srgbClr val="000000"/>
              </a:solidFill>
              <a:latin typeface="Calibri"/>
              <a:ea typeface="Calibri"/>
              <a:cs typeface="Calibri"/>
              <a:sym typeface="Calibri"/>
            </a:endParaRPr>
          </a:p>
          <a:p>
            <a:pPr indent="-279400" lvl="0" marL="457200" rtl="0" algn="l">
              <a:spcBef>
                <a:spcPts val="560"/>
              </a:spcBef>
              <a:spcAft>
                <a:spcPts val="0"/>
              </a:spcAft>
              <a:buClr>
                <a:srgbClr val="07336F"/>
              </a:buClr>
              <a:buSzPts val="2800"/>
              <a:buNone/>
            </a:pPr>
            <a:r>
              <a:t/>
            </a:r>
            <a:endParaRPr>
              <a:solidFill>
                <a:schemeClr val="dk1"/>
              </a:solidFill>
            </a:endParaRPr>
          </a:p>
          <a:p>
            <a:pPr indent="-279400" lvl="0" marL="457200" rtl="0" algn="l">
              <a:spcBef>
                <a:spcPts val="560"/>
              </a:spcBef>
              <a:spcAft>
                <a:spcPts val="0"/>
              </a:spcAft>
              <a:buClr>
                <a:srgbClr val="07336F"/>
              </a:buClr>
              <a:buSzPts val="2800"/>
              <a:buNone/>
            </a:pPr>
            <a:r>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1" name="Shape 441"/>
        <p:cNvGrpSpPr/>
        <p:nvPr/>
      </p:nvGrpSpPr>
      <p:grpSpPr>
        <a:xfrm>
          <a:off x="0" y="0"/>
          <a:ext cx="0" cy="0"/>
          <a:chOff x="0" y="0"/>
          <a:chExt cx="0" cy="0"/>
        </a:xfrm>
      </p:grpSpPr>
      <p:sp>
        <p:nvSpPr>
          <p:cNvPr id="442" name="Google Shape;442;p36"/>
          <p:cNvSpPr txBox="1"/>
          <p:nvPr>
            <p:ph type="title"/>
          </p:nvPr>
        </p:nvSpPr>
        <p:spPr>
          <a:xfrm>
            <a:off x="1003851" y="274638"/>
            <a:ext cx="10578549" cy="792162"/>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Clr>
                <a:srgbClr val="0099D8"/>
              </a:buClr>
              <a:buSzPts val="3200"/>
              <a:buFont typeface="Arial"/>
              <a:buNone/>
            </a:pPr>
            <a:r>
              <a:rPr lang="en-US"/>
              <a:t>Additional Resources and Help</a:t>
            </a:r>
            <a:endParaRPr/>
          </a:p>
        </p:txBody>
      </p:sp>
      <p:sp>
        <p:nvSpPr>
          <p:cNvPr id="443" name="Google Shape;443;p36"/>
          <p:cNvSpPr txBox="1"/>
          <p:nvPr>
            <p:ph idx="1" type="body"/>
          </p:nvPr>
        </p:nvSpPr>
        <p:spPr>
          <a:xfrm>
            <a:off x="1003850" y="1341438"/>
            <a:ext cx="10578549" cy="5075986"/>
          </a:xfrm>
          <a:prstGeom prst="rect">
            <a:avLst/>
          </a:prstGeom>
          <a:noFill/>
          <a:ln>
            <a:noFill/>
          </a:ln>
        </p:spPr>
        <p:txBody>
          <a:bodyPr anchorCtr="0" anchor="t" bIns="0" lIns="0" spcFirstLastPara="1" rIns="0" wrap="square" tIns="0">
            <a:noAutofit/>
          </a:bodyPr>
          <a:lstStyle/>
          <a:p>
            <a:pPr indent="-457200" lvl="0" marL="457200" rtl="0" algn="l">
              <a:spcBef>
                <a:spcPts val="0"/>
              </a:spcBef>
              <a:spcAft>
                <a:spcPts val="0"/>
              </a:spcAft>
              <a:buClr>
                <a:srgbClr val="07336F"/>
              </a:buClr>
              <a:buSzPts val="2800"/>
              <a:buChar char="•"/>
            </a:pPr>
            <a:r>
              <a:rPr lang="en-US"/>
              <a:t>Start with the most recent contracts first!</a:t>
            </a:r>
            <a:endParaRPr/>
          </a:p>
          <a:p>
            <a:pPr indent="-457200" lvl="0" marL="457200" rtl="0" algn="l">
              <a:spcBef>
                <a:spcPts val="560"/>
              </a:spcBef>
              <a:spcAft>
                <a:spcPts val="0"/>
              </a:spcAft>
              <a:buClr>
                <a:srgbClr val="07336F"/>
              </a:buClr>
              <a:buSzPts val="2800"/>
              <a:buChar char="•"/>
            </a:pPr>
            <a:r>
              <a:rPr lang="en-US"/>
              <a:t>Use CPARS as a working draft to document performance</a:t>
            </a:r>
            <a:endParaRPr/>
          </a:p>
          <a:p>
            <a:pPr indent="-457200" lvl="0" marL="457200" rtl="0" algn="l">
              <a:spcBef>
                <a:spcPts val="560"/>
              </a:spcBef>
              <a:spcAft>
                <a:spcPts val="0"/>
              </a:spcAft>
              <a:buClr>
                <a:srgbClr val="07336F"/>
              </a:buClr>
              <a:buSzPts val="2800"/>
              <a:buChar char="•"/>
            </a:pPr>
            <a:r>
              <a:rPr lang="en-US"/>
              <a:t>Check out </a:t>
            </a:r>
            <a:r>
              <a:rPr lang="en-US" u="sng">
                <a:solidFill>
                  <a:schemeClr val="hlink"/>
                </a:solidFill>
                <a:hlinkClick r:id="rId3"/>
              </a:rPr>
              <a:t>www.cpars.gov</a:t>
            </a:r>
            <a:r>
              <a:rPr lang="en-US"/>
              <a:t> for guidance, training, and additional resources</a:t>
            </a:r>
            <a:endParaRPr/>
          </a:p>
          <a:p>
            <a:pPr indent="-457200" lvl="0" marL="457200" rtl="0" algn="l">
              <a:spcBef>
                <a:spcPts val="560"/>
              </a:spcBef>
              <a:spcAft>
                <a:spcPts val="0"/>
              </a:spcAft>
              <a:buClr>
                <a:srgbClr val="07336F"/>
              </a:buClr>
              <a:buSzPts val="2800"/>
              <a:buChar char="•"/>
            </a:pPr>
            <a:r>
              <a:rPr lang="en-US"/>
              <a:t>Call the helpdesk if you need help: (Mon-Fri 6:30am- 6:00pm EST) 207-438-1690</a:t>
            </a:r>
            <a:endParaRPr/>
          </a:p>
          <a:p>
            <a:pPr indent="-457200" lvl="0" marL="457200" rtl="0" algn="l">
              <a:spcBef>
                <a:spcPts val="560"/>
              </a:spcBef>
              <a:spcAft>
                <a:spcPts val="0"/>
              </a:spcAft>
              <a:buClr>
                <a:srgbClr val="07336F"/>
              </a:buClr>
              <a:buSzPts val="2800"/>
              <a:buChar char="•"/>
            </a:pPr>
            <a:r>
              <a:rPr lang="en-US"/>
              <a:t>Questions on CPARS content for a particular evaluation – confer with the CO or CS for that contract/order</a:t>
            </a:r>
            <a:endParaRPr/>
          </a:p>
          <a:p>
            <a:pPr indent="0" lvl="0" marL="0" rtl="0" algn="l">
              <a:spcBef>
                <a:spcPts val="560"/>
              </a:spcBef>
              <a:spcAft>
                <a:spcPts val="0"/>
              </a:spcAft>
              <a:buClr>
                <a:srgbClr val="07336F"/>
              </a:buClr>
              <a:buSzPts val="2800"/>
              <a:buNone/>
            </a:pPr>
            <a:r>
              <a:t/>
            </a:r>
            <a:endParaRPr/>
          </a:p>
          <a:p>
            <a:pPr indent="0" lvl="0" marL="0" rtl="0" algn="l">
              <a:spcBef>
                <a:spcPts val="560"/>
              </a:spcBef>
              <a:spcAft>
                <a:spcPts val="0"/>
              </a:spcAft>
              <a:buClr>
                <a:srgbClr val="07336F"/>
              </a:buClr>
              <a:buSzPts val="2800"/>
              <a:buNone/>
            </a:pPr>
            <a:r>
              <a:t/>
            </a:r>
            <a:endParaRPr/>
          </a:p>
          <a:p>
            <a:pPr indent="0" lvl="1" marL="457200" rtl="0" algn="l">
              <a:spcBef>
                <a:spcPts val="480"/>
              </a:spcBef>
              <a:spcAft>
                <a:spcPts val="0"/>
              </a:spcAft>
              <a:buClr>
                <a:srgbClr val="07336F"/>
              </a:buClr>
              <a:buSzPts val="2400"/>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19"/>
          <p:cNvSpPr txBox="1"/>
          <p:nvPr>
            <p:ph type="title"/>
          </p:nvPr>
        </p:nvSpPr>
        <p:spPr>
          <a:xfrm>
            <a:off x="1003851" y="274638"/>
            <a:ext cx="10578549" cy="792162"/>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Clr>
                <a:srgbClr val="0099D8"/>
              </a:buClr>
              <a:buSzPts val="3200"/>
              <a:buFont typeface="Arial"/>
              <a:buNone/>
            </a:pPr>
            <a:r>
              <a:rPr lang="en-US"/>
              <a:t>Why CPARS is Important?</a:t>
            </a:r>
            <a:endParaRPr/>
          </a:p>
        </p:txBody>
      </p:sp>
      <p:sp>
        <p:nvSpPr>
          <p:cNvPr id="186" name="Google Shape;186;p19"/>
          <p:cNvSpPr txBox="1"/>
          <p:nvPr>
            <p:ph idx="1" type="body"/>
          </p:nvPr>
        </p:nvSpPr>
        <p:spPr>
          <a:xfrm>
            <a:off x="1003851" y="1219200"/>
            <a:ext cx="10578549" cy="4953000"/>
          </a:xfrm>
          <a:prstGeom prst="rect">
            <a:avLst/>
          </a:prstGeom>
          <a:noFill/>
          <a:ln>
            <a:noFill/>
          </a:ln>
        </p:spPr>
        <p:txBody>
          <a:bodyPr anchorCtr="0" anchor="t" bIns="0" lIns="0" spcFirstLastPara="1" rIns="0" wrap="square" tIns="0">
            <a:noAutofit/>
          </a:bodyPr>
          <a:lstStyle/>
          <a:p>
            <a:pPr indent="-457200" lvl="0" marL="457200" rtl="0" algn="l">
              <a:spcBef>
                <a:spcPts val="0"/>
              </a:spcBef>
              <a:spcAft>
                <a:spcPts val="0"/>
              </a:spcAft>
              <a:buClr>
                <a:schemeClr val="dk1"/>
              </a:buClr>
              <a:buSzPts val="2400"/>
              <a:buChar char="•"/>
            </a:pPr>
            <a:r>
              <a:rPr lang="en-US" sz="2400">
                <a:solidFill>
                  <a:schemeClr val="dk1"/>
                </a:solidFill>
              </a:rPr>
              <a:t>Incentivizes better contractor performance</a:t>
            </a:r>
            <a:endParaRPr/>
          </a:p>
          <a:p>
            <a:pPr indent="-457200" lvl="0" marL="457200" rtl="0" algn="l">
              <a:spcBef>
                <a:spcPts val="480"/>
              </a:spcBef>
              <a:spcAft>
                <a:spcPts val="0"/>
              </a:spcAft>
              <a:buClr>
                <a:schemeClr val="dk1"/>
              </a:buClr>
              <a:buSzPts val="2400"/>
              <a:buChar char="•"/>
            </a:pPr>
            <a:r>
              <a:rPr lang="en-US" sz="2400">
                <a:solidFill>
                  <a:schemeClr val="dk1"/>
                </a:solidFill>
              </a:rPr>
              <a:t>Benefits future source selections</a:t>
            </a:r>
            <a:endParaRPr/>
          </a:p>
          <a:p>
            <a:pPr indent="-457200" lvl="1" marL="914400" rtl="0" algn="l">
              <a:spcBef>
                <a:spcPts val="480"/>
              </a:spcBef>
              <a:spcAft>
                <a:spcPts val="0"/>
              </a:spcAft>
              <a:buClr>
                <a:schemeClr val="dk1"/>
              </a:buClr>
              <a:buSzPts val="2400"/>
              <a:buChar char="•"/>
            </a:pPr>
            <a:r>
              <a:rPr lang="en-US">
                <a:solidFill>
                  <a:schemeClr val="dk1"/>
                </a:solidFill>
              </a:rPr>
              <a:t>Evaluations become source selection material used to evaluate past performance on relevant contracts</a:t>
            </a:r>
            <a:endParaRPr/>
          </a:p>
          <a:p>
            <a:pPr indent="-304800" lvl="0" marL="457200" rtl="0" algn="l">
              <a:spcBef>
                <a:spcPts val="480"/>
              </a:spcBef>
              <a:spcAft>
                <a:spcPts val="0"/>
              </a:spcAft>
              <a:buClr>
                <a:srgbClr val="07336F"/>
              </a:buClr>
              <a:buSzPts val="2400"/>
              <a:buNone/>
            </a:pPr>
            <a:r>
              <a:t/>
            </a:r>
            <a:endParaRPr sz="2400">
              <a:solidFill>
                <a:schemeClr val="dk1"/>
              </a:solidFill>
            </a:endParaRPr>
          </a:p>
          <a:p>
            <a:pPr indent="0" lvl="0" marL="0" rtl="0" algn="l">
              <a:spcBef>
                <a:spcPts val="480"/>
              </a:spcBef>
              <a:spcAft>
                <a:spcPts val="0"/>
              </a:spcAft>
              <a:buClr>
                <a:schemeClr val="dk1"/>
              </a:buClr>
              <a:buSzPts val="2400"/>
              <a:buNone/>
            </a:pPr>
            <a:r>
              <a:rPr lang="en-US" sz="2400">
                <a:solidFill>
                  <a:schemeClr val="dk1"/>
                </a:solidFill>
              </a:rPr>
              <a:t>Office of Federal Procurement Policy (OFPP), Government Accountability Office (GAO), Reviews, and Audits have found that across the Government:</a:t>
            </a:r>
            <a:endParaRPr/>
          </a:p>
          <a:p>
            <a:pPr indent="-457200" lvl="1" marL="914400" rtl="0" algn="l">
              <a:lnSpc>
                <a:spcPct val="90000"/>
              </a:lnSpc>
              <a:spcBef>
                <a:spcPts val="0"/>
              </a:spcBef>
              <a:spcAft>
                <a:spcPts val="0"/>
              </a:spcAft>
              <a:buClr>
                <a:schemeClr val="dk1"/>
              </a:buClr>
              <a:buSzPts val="2400"/>
              <a:buChar char="•"/>
            </a:pPr>
            <a:r>
              <a:rPr lang="en-US">
                <a:solidFill>
                  <a:schemeClr val="dk1"/>
                </a:solidFill>
              </a:rPr>
              <a:t>Eligible contracts are not being registered in CPARS</a:t>
            </a:r>
            <a:endParaRPr/>
          </a:p>
          <a:p>
            <a:pPr indent="-457200" lvl="1" marL="914400" rtl="0" algn="l">
              <a:lnSpc>
                <a:spcPct val="90000"/>
              </a:lnSpc>
              <a:spcBef>
                <a:spcPts val="840"/>
              </a:spcBef>
              <a:spcAft>
                <a:spcPts val="0"/>
              </a:spcAft>
              <a:buClr>
                <a:schemeClr val="dk1"/>
              </a:buClr>
              <a:buSzPts val="2400"/>
              <a:buChar char="•"/>
            </a:pPr>
            <a:r>
              <a:rPr lang="en-US">
                <a:solidFill>
                  <a:schemeClr val="dk1"/>
                </a:solidFill>
              </a:rPr>
              <a:t>Performance narratives are not being entered</a:t>
            </a:r>
            <a:endParaRPr/>
          </a:p>
          <a:p>
            <a:pPr indent="-457200" lvl="1" marL="914400" rtl="0" algn="l">
              <a:lnSpc>
                <a:spcPct val="90000"/>
              </a:lnSpc>
              <a:spcBef>
                <a:spcPts val="840"/>
              </a:spcBef>
              <a:spcAft>
                <a:spcPts val="0"/>
              </a:spcAft>
              <a:buClr>
                <a:schemeClr val="dk1"/>
              </a:buClr>
              <a:buSzPts val="2400"/>
              <a:buChar char="•"/>
            </a:pPr>
            <a:r>
              <a:rPr lang="en-US">
                <a:solidFill>
                  <a:schemeClr val="dk1"/>
                </a:solidFill>
              </a:rPr>
              <a:t>Narratives are not of sufficient detail or credible/justified</a:t>
            </a:r>
            <a:endParaRPr/>
          </a:p>
          <a:p>
            <a:pPr indent="-304800" lvl="1" marL="914400" rtl="0" algn="l">
              <a:lnSpc>
                <a:spcPct val="90000"/>
              </a:lnSpc>
              <a:spcBef>
                <a:spcPts val="840"/>
              </a:spcBef>
              <a:spcAft>
                <a:spcPts val="0"/>
              </a:spcAft>
              <a:buClr>
                <a:srgbClr val="07336F"/>
              </a:buClr>
              <a:buSzPts val="2400"/>
              <a:buNone/>
            </a:pPr>
            <a:r>
              <a:t/>
            </a:r>
            <a:endParaRPr>
              <a:solidFill>
                <a:schemeClr val="dk1"/>
              </a:solidFill>
            </a:endParaRPr>
          </a:p>
          <a:p>
            <a:pPr indent="-457200" lvl="0" marL="457200" rtl="0" algn="l">
              <a:lnSpc>
                <a:spcPct val="90000"/>
              </a:lnSpc>
              <a:spcBef>
                <a:spcPts val="840"/>
              </a:spcBef>
              <a:spcAft>
                <a:spcPts val="0"/>
              </a:spcAft>
              <a:buClr>
                <a:schemeClr val="dk1"/>
              </a:buClr>
              <a:buSzPts val="2800"/>
              <a:buChar char="•"/>
            </a:pPr>
            <a:r>
              <a:rPr lang="en-US">
                <a:solidFill>
                  <a:schemeClr val="dk1"/>
                </a:solidFill>
              </a:rPr>
              <a:t>Compliance is measured at various levels of the Government</a:t>
            </a:r>
            <a:endParaRPr>
              <a:solidFill>
                <a:schemeClr val="dk1"/>
              </a:solidFill>
            </a:endParaRPr>
          </a:p>
          <a:p>
            <a:pPr indent="-114300" lvl="2" marL="1257300" rtl="0" algn="l">
              <a:spcBef>
                <a:spcPts val="1700"/>
              </a:spcBef>
              <a:spcAft>
                <a:spcPts val="0"/>
              </a:spcAft>
              <a:buClr>
                <a:srgbClr val="07336F"/>
              </a:buClr>
              <a:buSzPts val="3600"/>
              <a:buNone/>
            </a:pPr>
            <a:r>
              <a:t/>
            </a:r>
            <a:endParaRPr sz="36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20"/>
          <p:cNvSpPr txBox="1"/>
          <p:nvPr>
            <p:ph type="title"/>
          </p:nvPr>
        </p:nvSpPr>
        <p:spPr>
          <a:xfrm>
            <a:off x="1003851" y="274638"/>
            <a:ext cx="10578549" cy="792162"/>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Clr>
                <a:srgbClr val="0099D8"/>
              </a:buClr>
              <a:buSzPts val="3200"/>
              <a:buFont typeface="Arial"/>
              <a:buNone/>
            </a:pPr>
            <a:r>
              <a:rPr lang="en-US"/>
              <a:t>Achieving Compliance</a:t>
            </a:r>
            <a:br>
              <a:rPr lang="en-US"/>
            </a:br>
            <a:endParaRPr/>
          </a:p>
        </p:txBody>
      </p:sp>
      <p:pic>
        <p:nvPicPr>
          <p:cNvPr id="192" name="Google Shape;192;p20"/>
          <p:cNvPicPr preferRelativeResize="0"/>
          <p:nvPr/>
        </p:nvPicPr>
        <p:blipFill rotWithShape="1">
          <a:blip r:embed="rId3">
            <a:alphaModFix/>
          </a:blip>
          <a:srcRect b="0" l="0" r="0" t="0"/>
          <a:stretch/>
        </p:blipFill>
        <p:spPr>
          <a:xfrm>
            <a:off x="2371712" y="1066800"/>
            <a:ext cx="7842825" cy="1028700"/>
          </a:xfrm>
          <a:prstGeom prst="rect">
            <a:avLst/>
          </a:prstGeom>
          <a:noFill/>
          <a:ln>
            <a:noFill/>
          </a:ln>
        </p:spPr>
      </p:pic>
      <p:sp>
        <p:nvSpPr>
          <p:cNvPr id="193" name="Google Shape;193;p20"/>
          <p:cNvSpPr txBox="1"/>
          <p:nvPr/>
        </p:nvSpPr>
        <p:spPr>
          <a:xfrm>
            <a:off x="1003851" y="2238471"/>
            <a:ext cx="10578549" cy="3763121"/>
          </a:xfrm>
          <a:prstGeom prst="rect">
            <a:avLst/>
          </a:prstGeom>
          <a:noFill/>
          <a:ln>
            <a:noFill/>
          </a:ln>
        </p:spPr>
        <p:txBody>
          <a:bodyPr anchorCtr="0" anchor="t" bIns="36575" lIns="100575" spcFirstLastPara="1" rIns="100575" wrap="square" tIns="36575">
            <a:noAutofit/>
          </a:bodyPr>
          <a:lstStyle/>
          <a:p>
            <a:pPr indent="-342900" lvl="0" marL="342900" marR="0" rtl="0" algn="l">
              <a:spcBef>
                <a:spcPts val="0"/>
              </a:spcBef>
              <a:spcAft>
                <a:spcPts val="0"/>
              </a:spcAft>
              <a:buClr>
                <a:srgbClr val="000000"/>
              </a:buClr>
              <a:buSzPts val="1000"/>
              <a:buFont typeface="Arial"/>
              <a:buChar char="•"/>
            </a:pPr>
            <a:r>
              <a:rPr b="0" i="0" lang="en-US" sz="2000" u="none" cap="none" strike="noStrike">
                <a:solidFill>
                  <a:srgbClr val="000000"/>
                </a:solidFill>
                <a:latin typeface="Calibri"/>
                <a:ea typeface="Calibri"/>
                <a:cs typeface="Calibri"/>
                <a:sym typeface="Calibri"/>
              </a:rPr>
              <a:t>CPARS receives eligible contract actions from FPDS-NG that meet the reporting thresholds.</a:t>
            </a:r>
            <a:endParaRPr/>
          </a:p>
          <a:p>
            <a:pPr indent="-279400" lvl="0" marL="342900" marR="0" rtl="0" algn="l">
              <a:spcBef>
                <a:spcPts val="0"/>
              </a:spcBef>
              <a:spcAft>
                <a:spcPts val="0"/>
              </a:spcAft>
              <a:buClr>
                <a:schemeClr val="dk1"/>
              </a:buClr>
              <a:buSzPts val="1000"/>
              <a:buFont typeface="Arial"/>
              <a:buNone/>
            </a:pPr>
            <a:r>
              <a:t/>
            </a:r>
            <a:endParaRPr b="0" i="0" sz="2000" u="none" cap="none" strike="noStrike">
              <a:solidFill>
                <a:srgbClr val="000000"/>
              </a:solidFill>
              <a:latin typeface="Calibri"/>
              <a:ea typeface="Calibri"/>
              <a:cs typeface="Calibri"/>
              <a:sym typeface="Calibri"/>
            </a:endParaRPr>
          </a:p>
          <a:p>
            <a:pPr indent="-342900" lvl="0" marL="342900" marR="0" rtl="0" algn="l">
              <a:spcBef>
                <a:spcPts val="0"/>
              </a:spcBef>
              <a:spcAft>
                <a:spcPts val="0"/>
              </a:spcAft>
              <a:buClr>
                <a:srgbClr val="000000"/>
              </a:buClr>
              <a:buSzPts val="1000"/>
              <a:buFont typeface="Arial"/>
              <a:buChar char="•"/>
            </a:pPr>
            <a:r>
              <a:rPr b="0" i="0" lang="en-US" sz="2000" u="none" cap="none" strike="noStrike">
                <a:solidFill>
                  <a:srgbClr val="000000"/>
                </a:solidFill>
                <a:latin typeface="Calibri"/>
                <a:ea typeface="Calibri"/>
                <a:cs typeface="Calibri"/>
                <a:sym typeface="Calibri"/>
              </a:rPr>
              <a:t>Credit is only given to completed CPARS evaluations, not drafted or pending contractor response evaluations still in CPARS. </a:t>
            </a:r>
            <a:endParaRPr b="0" i="0" sz="5400" u="none" cap="none" strike="noStrike">
              <a:solidFill>
                <a:schemeClr val="dk1"/>
              </a:solidFill>
              <a:latin typeface="Arial"/>
              <a:ea typeface="Arial"/>
              <a:cs typeface="Arial"/>
              <a:sym typeface="Arial"/>
            </a:endParaRPr>
          </a:p>
          <a:p>
            <a:pPr indent="-279400" lvl="0" marL="342900" marR="0" rtl="0" algn="l">
              <a:spcBef>
                <a:spcPts val="0"/>
              </a:spcBef>
              <a:spcAft>
                <a:spcPts val="0"/>
              </a:spcAft>
              <a:buClr>
                <a:schemeClr val="dk1"/>
              </a:buClr>
              <a:buSzPts val="1000"/>
              <a:buFont typeface="Arial"/>
              <a:buNone/>
            </a:pPr>
            <a:r>
              <a:t/>
            </a:r>
            <a:endParaRPr b="0" i="0" sz="2000" u="none" cap="none" strike="noStrike">
              <a:solidFill>
                <a:srgbClr val="000000"/>
              </a:solidFill>
              <a:latin typeface="Calibri"/>
              <a:ea typeface="Calibri"/>
              <a:cs typeface="Calibri"/>
              <a:sym typeface="Calibri"/>
            </a:endParaRPr>
          </a:p>
          <a:p>
            <a:pPr indent="-342900" lvl="0" marL="342900" marR="0" rtl="0" algn="l">
              <a:spcBef>
                <a:spcPts val="0"/>
              </a:spcBef>
              <a:spcAft>
                <a:spcPts val="0"/>
              </a:spcAft>
              <a:buClr>
                <a:srgbClr val="000000"/>
              </a:buClr>
              <a:buSzPts val="1000"/>
              <a:buFont typeface="Arial"/>
              <a:buChar char="•"/>
            </a:pPr>
            <a:r>
              <a:rPr lang="en-US" sz="2000">
                <a:latin typeface="Calibri"/>
                <a:ea typeface="Calibri"/>
                <a:cs typeface="Calibri"/>
                <a:sym typeface="Calibri"/>
              </a:rPr>
              <a:t>The Government</a:t>
            </a:r>
            <a:r>
              <a:rPr b="0" i="0" lang="en-US" sz="2000" u="none" cap="none" strike="noStrike">
                <a:solidFill>
                  <a:srgbClr val="000000"/>
                </a:solidFill>
                <a:latin typeface="Calibri"/>
                <a:ea typeface="Calibri"/>
                <a:cs typeface="Calibri"/>
                <a:sym typeface="Calibri"/>
              </a:rPr>
              <a:t> is unable to direct the system work flow or auto-generated emails; these are generated and sent by CPARS.</a:t>
            </a:r>
            <a:endParaRPr/>
          </a:p>
          <a:p>
            <a:pPr indent="-279400" lvl="0" marL="342900" marR="0" rtl="0" algn="l">
              <a:lnSpc>
                <a:spcPct val="100000"/>
              </a:lnSpc>
              <a:spcBef>
                <a:spcPts val="0"/>
              </a:spcBef>
              <a:spcAft>
                <a:spcPts val="0"/>
              </a:spcAft>
              <a:buClr>
                <a:schemeClr val="dk1"/>
              </a:buClr>
              <a:buSzPts val="1000"/>
              <a:buFont typeface="Arial"/>
              <a:buNone/>
            </a:pPr>
            <a:r>
              <a:t/>
            </a:r>
            <a:endParaRPr b="0" i="0" sz="2000" u="none" cap="none" strike="noStrike">
              <a:solidFill>
                <a:srgbClr val="000000"/>
              </a:solidFill>
              <a:latin typeface="Calibri"/>
              <a:ea typeface="Calibri"/>
              <a:cs typeface="Calibri"/>
              <a:sym typeface="Calibri"/>
            </a:endParaRPr>
          </a:p>
          <a:p>
            <a:pPr indent="-342900" lvl="0" marL="342900" marR="0" rtl="0" algn="l">
              <a:lnSpc>
                <a:spcPct val="100000"/>
              </a:lnSpc>
              <a:spcBef>
                <a:spcPts val="0"/>
              </a:spcBef>
              <a:spcAft>
                <a:spcPts val="0"/>
              </a:spcAft>
              <a:buClr>
                <a:srgbClr val="000000"/>
              </a:buClr>
              <a:buSzPts val="1000"/>
              <a:buFont typeface="Arial"/>
              <a:buChar char="•"/>
            </a:pPr>
            <a:r>
              <a:rPr b="0" i="0" lang="en-US" sz="2000" u="none" cap="none" strike="noStrike">
                <a:solidFill>
                  <a:srgbClr val="000000"/>
                </a:solidFill>
                <a:latin typeface="Calibri"/>
                <a:ea typeface="Calibri"/>
                <a:cs typeface="Calibri"/>
                <a:sym typeface="Calibri"/>
              </a:rPr>
              <a:t>System access is granted at the contract level; </a:t>
            </a:r>
            <a:r>
              <a:rPr b="1" i="0" lang="en-US" sz="2000" u="none" cap="none" strike="noStrike">
                <a:solidFill>
                  <a:srgbClr val="000000"/>
                </a:solidFill>
                <a:latin typeface="Calibri"/>
                <a:ea typeface="Calibri"/>
                <a:cs typeface="Calibri"/>
                <a:sym typeface="Calibri"/>
              </a:rPr>
              <a:t>communication on extended absence or replacement of AOs and AORs is critical to continued compliance.</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21"/>
          <p:cNvSpPr txBox="1"/>
          <p:nvPr>
            <p:ph type="title"/>
          </p:nvPr>
        </p:nvSpPr>
        <p:spPr>
          <a:xfrm>
            <a:off x="1003851" y="274638"/>
            <a:ext cx="10578549" cy="792162"/>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Clr>
                <a:srgbClr val="0099D8"/>
              </a:buClr>
              <a:buSzPts val="3200"/>
              <a:buFont typeface="Arial"/>
              <a:buNone/>
            </a:pPr>
            <a:r>
              <a:rPr lang="en-US"/>
              <a:t>CPARS Thresholds</a:t>
            </a:r>
            <a:endParaRPr/>
          </a:p>
        </p:txBody>
      </p:sp>
      <p:sp>
        <p:nvSpPr>
          <p:cNvPr id="199" name="Google Shape;199;p21"/>
          <p:cNvSpPr/>
          <p:nvPr/>
        </p:nvSpPr>
        <p:spPr>
          <a:xfrm>
            <a:off x="2762731" y="4476727"/>
            <a:ext cx="2406429" cy="1127347"/>
          </a:xfrm>
          <a:custGeom>
            <a:rect b="b" l="l" r="r" t="t"/>
            <a:pathLst>
              <a:path extrusionOk="0" h="2728506" w="899486">
                <a:moveTo>
                  <a:pt x="899486" y="454759"/>
                </a:moveTo>
                <a:lnTo>
                  <a:pt x="899486" y="2273747"/>
                </a:lnTo>
                <a:cubicBezTo>
                  <a:pt x="899486" y="2524904"/>
                  <a:pt x="877359" y="2728506"/>
                  <a:pt x="850064" y="2728506"/>
                </a:cubicBezTo>
                <a:lnTo>
                  <a:pt x="0" y="2728506"/>
                </a:lnTo>
                <a:lnTo>
                  <a:pt x="0" y="2728506"/>
                </a:lnTo>
                <a:lnTo>
                  <a:pt x="0" y="0"/>
                </a:lnTo>
                <a:lnTo>
                  <a:pt x="0" y="0"/>
                </a:lnTo>
                <a:lnTo>
                  <a:pt x="850064" y="0"/>
                </a:lnTo>
                <a:cubicBezTo>
                  <a:pt x="877359" y="0"/>
                  <a:pt x="899486" y="203602"/>
                  <a:pt x="899486" y="454759"/>
                </a:cubicBezTo>
                <a:close/>
              </a:path>
            </a:pathLst>
          </a:custGeom>
          <a:solidFill>
            <a:srgbClr val="BFBFBF">
              <a:alpha val="89803"/>
            </a:srgbClr>
          </a:solidFill>
          <a:ln cap="flat" cmpd="sng" w="9525">
            <a:solidFill>
              <a:srgbClr val="C3D7EA">
                <a:alpha val="89803"/>
              </a:srgbClr>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76275" lIns="64750" spcFirstLastPara="1" rIns="108675" wrap="square" tIns="76275">
            <a:noAutofit/>
          </a:bodyPr>
          <a:lstStyle/>
          <a:p>
            <a:pPr indent="0" lvl="1" marL="274320" marR="0" rtl="0" algn="l">
              <a:lnSpc>
                <a:spcPct val="90000"/>
              </a:lnSpc>
              <a:spcBef>
                <a:spcPts val="0"/>
              </a:spcBef>
              <a:spcAft>
                <a:spcPts val="0"/>
              </a:spcAft>
              <a:buNone/>
            </a:pPr>
            <a:r>
              <a:rPr b="0" i="0" lang="en-US" sz="1800" u="none" cap="none" strike="noStrike">
                <a:solidFill>
                  <a:srgbClr val="074595"/>
                </a:solidFill>
                <a:latin typeface="Calibri"/>
                <a:ea typeface="Calibri"/>
                <a:cs typeface="Calibri"/>
                <a:sym typeface="Calibri"/>
              </a:rPr>
              <a:t>&gt; Simplified Acquisition Threshold (currently $250,000).</a:t>
            </a:r>
            <a:endParaRPr/>
          </a:p>
        </p:txBody>
      </p:sp>
      <p:sp>
        <p:nvSpPr>
          <p:cNvPr id="200" name="Google Shape;200;p21"/>
          <p:cNvSpPr/>
          <p:nvPr/>
        </p:nvSpPr>
        <p:spPr>
          <a:xfrm>
            <a:off x="1016925" y="4335807"/>
            <a:ext cx="1745806" cy="1409184"/>
          </a:xfrm>
          <a:custGeom>
            <a:rect b="b" l="l" r="r" t="t"/>
            <a:pathLst>
              <a:path extrusionOk="0" h="1124358" w="1534785">
                <a:moveTo>
                  <a:pt x="0" y="187397"/>
                </a:moveTo>
                <a:cubicBezTo>
                  <a:pt x="0" y="83900"/>
                  <a:pt x="83900" y="0"/>
                  <a:pt x="187397" y="0"/>
                </a:cubicBezTo>
                <a:lnTo>
                  <a:pt x="1347388" y="0"/>
                </a:lnTo>
                <a:cubicBezTo>
                  <a:pt x="1450885" y="0"/>
                  <a:pt x="1534785" y="83900"/>
                  <a:pt x="1534785" y="187397"/>
                </a:cubicBezTo>
                <a:lnTo>
                  <a:pt x="1534785" y="936961"/>
                </a:lnTo>
                <a:cubicBezTo>
                  <a:pt x="1534785" y="1040458"/>
                  <a:pt x="1450885" y="1124358"/>
                  <a:pt x="1347388" y="1124358"/>
                </a:cubicBezTo>
                <a:lnTo>
                  <a:pt x="187397" y="1124358"/>
                </a:lnTo>
                <a:cubicBezTo>
                  <a:pt x="83900" y="1124358"/>
                  <a:pt x="0" y="1040458"/>
                  <a:pt x="0" y="936961"/>
                </a:cubicBezTo>
                <a:lnTo>
                  <a:pt x="0" y="187397"/>
                </a:lnTo>
                <a:close/>
              </a:path>
            </a:pathLst>
          </a:custGeom>
          <a:solidFill>
            <a:srgbClr val="0099FF"/>
          </a:solidFill>
          <a:ln>
            <a:noFill/>
          </a:ln>
          <a:effectLst>
            <a:outerShdw blurRad="40000" rotWithShape="0" dir="5400000" dist="23000">
              <a:srgbClr val="000000">
                <a:alpha val="34901"/>
              </a:srgbClr>
            </a:outerShdw>
          </a:effectLst>
        </p:spPr>
        <p:txBody>
          <a:bodyPr anchorCtr="0" anchor="ctr" bIns="89175" lIns="123450" spcFirstLastPara="1" rIns="123450" wrap="square" tIns="89175">
            <a:noAutofit/>
          </a:bodyPr>
          <a:lstStyle/>
          <a:p>
            <a:pPr indent="0" lvl="0" marL="0" marR="0" rtl="0" algn="ctr">
              <a:lnSpc>
                <a:spcPct val="90000"/>
              </a:lnSpc>
              <a:spcBef>
                <a:spcPts val="0"/>
              </a:spcBef>
              <a:spcAft>
                <a:spcPts val="0"/>
              </a:spcAft>
              <a:buNone/>
            </a:pPr>
            <a:r>
              <a:rPr b="0" i="0" lang="en-US" sz="2000" u="none" cap="none" strike="noStrike">
                <a:solidFill>
                  <a:schemeClr val="lt1"/>
                </a:solidFill>
                <a:latin typeface="Calibri"/>
                <a:ea typeface="Calibri"/>
                <a:cs typeface="Calibri"/>
                <a:sym typeface="Calibri"/>
              </a:rPr>
              <a:t>All Other Contracts </a:t>
            </a:r>
            <a:endParaRPr/>
          </a:p>
          <a:p>
            <a:pPr indent="0" lvl="0" marL="0" marR="0" rtl="0" algn="ctr">
              <a:lnSpc>
                <a:spcPct val="90000"/>
              </a:lnSpc>
              <a:spcBef>
                <a:spcPts val="700"/>
              </a:spcBef>
              <a:spcAft>
                <a:spcPts val="0"/>
              </a:spcAft>
              <a:buNone/>
            </a:pPr>
            <a:r>
              <a:rPr b="0" i="0" lang="en-US" sz="1500" u="none" cap="none" strike="noStrike">
                <a:solidFill>
                  <a:schemeClr val="lt1"/>
                </a:solidFill>
                <a:latin typeface="Calibri"/>
                <a:ea typeface="Calibri"/>
                <a:cs typeface="Calibri"/>
                <a:sym typeface="Calibri"/>
              </a:rPr>
              <a:t>(Non-A&amp;E / Non-Constructio</a:t>
            </a:r>
            <a:r>
              <a:rPr lang="en-US" sz="1500">
                <a:solidFill>
                  <a:schemeClr val="lt1"/>
                </a:solidFill>
                <a:latin typeface="Calibri"/>
                <a:ea typeface="Calibri"/>
                <a:cs typeface="Calibri"/>
                <a:sym typeface="Calibri"/>
              </a:rPr>
              <a:t>n</a:t>
            </a:r>
            <a:r>
              <a:rPr b="0" i="0" lang="en-US" sz="1500" u="none" cap="none" strike="noStrike">
                <a:solidFill>
                  <a:schemeClr val="lt1"/>
                </a:solidFill>
                <a:latin typeface="Calibri"/>
                <a:ea typeface="Calibri"/>
                <a:cs typeface="Calibri"/>
                <a:sym typeface="Calibri"/>
              </a:rPr>
              <a:t>)</a:t>
            </a:r>
            <a:endParaRPr sz="1300"/>
          </a:p>
        </p:txBody>
      </p:sp>
      <p:sp>
        <p:nvSpPr>
          <p:cNvPr id="201" name="Google Shape;201;p21"/>
          <p:cNvSpPr/>
          <p:nvPr/>
        </p:nvSpPr>
        <p:spPr>
          <a:xfrm>
            <a:off x="2776878" y="1517440"/>
            <a:ext cx="2406429" cy="1127347"/>
          </a:xfrm>
          <a:custGeom>
            <a:rect b="b" l="l" r="r" t="t"/>
            <a:pathLst>
              <a:path extrusionOk="0" h="2728506" w="899486">
                <a:moveTo>
                  <a:pt x="899486" y="454759"/>
                </a:moveTo>
                <a:lnTo>
                  <a:pt x="899486" y="2273747"/>
                </a:lnTo>
                <a:cubicBezTo>
                  <a:pt x="899486" y="2524904"/>
                  <a:pt x="877359" y="2728506"/>
                  <a:pt x="850064" y="2728506"/>
                </a:cubicBezTo>
                <a:lnTo>
                  <a:pt x="0" y="2728506"/>
                </a:lnTo>
                <a:lnTo>
                  <a:pt x="0" y="2728506"/>
                </a:lnTo>
                <a:lnTo>
                  <a:pt x="0" y="0"/>
                </a:lnTo>
                <a:lnTo>
                  <a:pt x="0" y="0"/>
                </a:lnTo>
                <a:lnTo>
                  <a:pt x="850064" y="0"/>
                </a:lnTo>
                <a:cubicBezTo>
                  <a:pt x="877359" y="0"/>
                  <a:pt x="899486" y="203602"/>
                  <a:pt x="899486" y="454759"/>
                </a:cubicBezTo>
                <a:close/>
              </a:path>
            </a:pathLst>
          </a:custGeom>
          <a:solidFill>
            <a:srgbClr val="BFBFBF">
              <a:alpha val="89803"/>
            </a:srgbClr>
          </a:solidFill>
          <a:ln cap="flat" cmpd="sng" w="9525">
            <a:solidFill>
              <a:srgbClr val="C3D7EA">
                <a:alpha val="89803"/>
              </a:srgbClr>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76275" lIns="64750" spcFirstLastPara="1" rIns="108675" wrap="square" tIns="76275">
            <a:noAutofit/>
          </a:bodyPr>
          <a:lstStyle/>
          <a:p>
            <a:pPr indent="0" lvl="1" marL="274320" marR="0" rtl="0" algn="l">
              <a:lnSpc>
                <a:spcPct val="90000"/>
              </a:lnSpc>
              <a:spcBef>
                <a:spcPts val="0"/>
              </a:spcBef>
              <a:spcAft>
                <a:spcPts val="0"/>
              </a:spcAft>
              <a:buNone/>
            </a:pPr>
            <a:r>
              <a:rPr b="0" i="0" lang="en-US" sz="1800" u="none" cap="none" strike="noStrike">
                <a:solidFill>
                  <a:srgbClr val="074595"/>
                </a:solidFill>
                <a:latin typeface="Calibri"/>
                <a:ea typeface="Calibri"/>
                <a:cs typeface="Calibri"/>
                <a:sym typeface="Calibri"/>
              </a:rPr>
              <a:t>≥ $3</a:t>
            </a:r>
            <a:r>
              <a:rPr lang="en-US" sz="1800">
                <a:solidFill>
                  <a:srgbClr val="074595"/>
                </a:solidFill>
                <a:latin typeface="Calibri"/>
                <a:ea typeface="Calibri"/>
                <a:cs typeface="Calibri"/>
                <a:sym typeface="Calibri"/>
              </a:rPr>
              <a:t>5</a:t>
            </a:r>
            <a:r>
              <a:rPr b="0" i="0" lang="en-US" sz="1800" u="none" cap="none" strike="noStrike">
                <a:solidFill>
                  <a:srgbClr val="074595"/>
                </a:solidFill>
                <a:latin typeface="Calibri"/>
                <a:ea typeface="Calibri"/>
                <a:cs typeface="Calibri"/>
                <a:sym typeface="Calibri"/>
              </a:rPr>
              <a:t>,000; All Terminations for Default ($30,000 for </a:t>
            </a:r>
            <a:r>
              <a:rPr lang="en-US" sz="1800">
                <a:solidFill>
                  <a:srgbClr val="074595"/>
                </a:solidFill>
                <a:latin typeface="Calibri"/>
                <a:ea typeface="Calibri"/>
                <a:cs typeface="Calibri"/>
                <a:sym typeface="Calibri"/>
              </a:rPr>
              <a:t>DOC)</a:t>
            </a:r>
            <a:endParaRPr/>
          </a:p>
        </p:txBody>
      </p:sp>
      <p:sp>
        <p:nvSpPr>
          <p:cNvPr id="202" name="Google Shape;202;p21"/>
          <p:cNvSpPr/>
          <p:nvPr/>
        </p:nvSpPr>
        <p:spPr>
          <a:xfrm>
            <a:off x="1031072" y="1376521"/>
            <a:ext cx="1745806" cy="1409184"/>
          </a:xfrm>
          <a:custGeom>
            <a:rect b="b" l="l" r="r" t="t"/>
            <a:pathLst>
              <a:path extrusionOk="0" h="1124358" w="1534785">
                <a:moveTo>
                  <a:pt x="0" y="187397"/>
                </a:moveTo>
                <a:cubicBezTo>
                  <a:pt x="0" y="83900"/>
                  <a:pt x="83900" y="0"/>
                  <a:pt x="187397" y="0"/>
                </a:cubicBezTo>
                <a:lnTo>
                  <a:pt x="1347388" y="0"/>
                </a:lnTo>
                <a:cubicBezTo>
                  <a:pt x="1450885" y="0"/>
                  <a:pt x="1534785" y="83900"/>
                  <a:pt x="1534785" y="187397"/>
                </a:cubicBezTo>
                <a:lnTo>
                  <a:pt x="1534785" y="936961"/>
                </a:lnTo>
                <a:cubicBezTo>
                  <a:pt x="1534785" y="1040458"/>
                  <a:pt x="1450885" y="1124358"/>
                  <a:pt x="1347388" y="1124358"/>
                </a:cubicBezTo>
                <a:lnTo>
                  <a:pt x="187397" y="1124358"/>
                </a:lnTo>
                <a:cubicBezTo>
                  <a:pt x="83900" y="1124358"/>
                  <a:pt x="0" y="1040458"/>
                  <a:pt x="0" y="936961"/>
                </a:cubicBezTo>
                <a:lnTo>
                  <a:pt x="0" y="187397"/>
                </a:lnTo>
                <a:close/>
              </a:path>
            </a:pathLst>
          </a:custGeom>
          <a:solidFill>
            <a:srgbClr val="0099FF"/>
          </a:solidFill>
          <a:ln>
            <a:noFill/>
          </a:ln>
          <a:effectLst>
            <a:outerShdw blurRad="40000" rotWithShape="0" dir="5400000" dist="23000">
              <a:srgbClr val="000000">
                <a:alpha val="34901"/>
              </a:srgbClr>
            </a:outerShdw>
          </a:effectLst>
        </p:spPr>
        <p:txBody>
          <a:bodyPr anchorCtr="0" anchor="ctr" bIns="89175" lIns="123450" spcFirstLastPara="1" rIns="123450" wrap="square" tIns="89175">
            <a:noAutofit/>
          </a:bodyPr>
          <a:lstStyle/>
          <a:p>
            <a:pPr indent="0" lvl="0" marL="0" marR="0" rtl="0" algn="ctr">
              <a:lnSpc>
                <a:spcPct val="90000"/>
              </a:lnSpc>
              <a:spcBef>
                <a:spcPts val="0"/>
              </a:spcBef>
              <a:spcAft>
                <a:spcPts val="0"/>
              </a:spcAft>
              <a:buNone/>
            </a:pPr>
            <a:r>
              <a:rPr b="0" i="0" lang="en-US" sz="2000" u="none" cap="none" strike="noStrike">
                <a:solidFill>
                  <a:schemeClr val="lt1"/>
                </a:solidFill>
                <a:latin typeface="Calibri"/>
                <a:ea typeface="Calibri"/>
                <a:cs typeface="Calibri"/>
                <a:sym typeface="Calibri"/>
              </a:rPr>
              <a:t>Architect &amp; Engineer (A&amp;E)</a:t>
            </a:r>
            <a:endParaRPr/>
          </a:p>
        </p:txBody>
      </p:sp>
      <p:sp>
        <p:nvSpPr>
          <p:cNvPr id="203" name="Google Shape;203;p21"/>
          <p:cNvSpPr/>
          <p:nvPr/>
        </p:nvSpPr>
        <p:spPr>
          <a:xfrm>
            <a:off x="2776878" y="2997083"/>
            <a:ext cx="2406429" cy="1127348"/>
          </a:xfrm>
          <a:custGeom>
            <a:rect b="b" l="l" r="r" t="t"/>
            <a:pathLst>
              <a:path extrusionOk="0" h="2728506" w="899486">
                <a:moveTo>
                  <a:pt x="899486" y="454759"/>
                </a:moveTo>
                <a:lnTo>
                  <a:pt x="899486" y="2273747"/>
                </a:lnTo>
                <a:cubicBezTo>
                  <a:pt x="899486" y="2524904"/>
                  <a:pt x="877359" y="2728506"/>
                  <a:pt x="850064" y="2728506"/>
                </a:cubicBezTo>
                <a:lnTo>
                  <a:pt x="0" y="2728506"/>
                </a:lnTo>
                <a:lnTo>
                  <a:pt x="0" y="2728506"/>
                </a:lnTo>
                <a:lnTo>
                  <a:pt x="0" y="0"/>
                </a:lnTo>
                <a:lnTo>
                  <a:pt x="0" y="0"/>
                </a:lnTo>
                <a:lnTo>
                  <a:pt x="850064" y="0"/>
                </a:lnTo>
                <a:cubicBezTo>
                  <a:pt x="877359" y="0"/>
                  <a:pt x="899486" y="203602"/>
                  <a:pt x="899486" y="454759"/>
                </a:cubicBezTo>
                <a:close/>
              </a:path>
            </a:pathLst>
          </a:custGeom>
          <a:solidFill>
            <a:srgbClr val="BFBFBF">
              <a:alpha val="89803"/>
            </a:srgbClr>
          </a:solidFill>
          <a:ln cap="flat" cmpd="sng" w="9525">
            <a:solidFill>
              <a:srgbClr val="C3D7EA">
                <a:alpha val="89803"/>
              </a:srgbClr>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76275" lIns="64750" spcFirstLastPara="1" rIns="108675" wrap="square" tIns="76275">
            <a:noAutofit/>
          </a:bodyPr>
          <a:lstStyle/>
          <a:p>
            <a:pPr indent="0" lvl="1" marL="274320" marR="0" rtl="0" algn="l">
              <a:lnSpc>
                <a:spcPct val="90000"/>
              </a:lnSpc>
              <a:spcBef>
                <a:spcPts val="0"/>
              </a:spcBef>
              <a:spcAft>
                <a:spcPts val="0"/>
              </a:spcAft>
              <a:buNone/>
            </a:pPr>
            <a:r>
              <a:rPr b="0" i="0" lang="en-US" sz="1800" u="none" cap="none" strike="noStrike">
                <a:solidFill>
                  <a:srgbClr val="074595"/>
                </a:solidFill>
                <a:latin typeface="Calibri"/>
                <a:ea typeface="Calibri"/>
                <a:cs typeface="Calibri"/>
                <a:sym typeface="Calibri"/>
              </a:rPr>
              <a:t>≥ $</a:t>
            </a:r>
            <a:r>
              <a:rPr lang="en-US" sz="1800">
                <a:solidFill>
                  <a:srgbClr val="074595"/>
                </a:solidFill>
                <a:latin typeface="Calibri"/>
                <a:ea typeface="Calibri"/>
                <a:cs typeface="Calibri"/>
                <a:sym typeface="Calibri"/>
              </a:rPr>
              <a:t>75</a:t>
            </a:r>
            <a:r>
              <a:rPr b="0" i="0" lang="en-US" sz="1800" u="none" cap="none" strike="noStrike">
                <a:solidFill>
                  <a:srgbClr val="074595"/>
                </a:solidFill>
                <a:latin typeface="Calibri"/>
                <a:ea typeface="Calibri"/>
                <a:cs typeface="Calibri"/>
                <a:sym typeface="Calibri"/>
              </a:rPr>
              <a:t>0,000; All Terminations for Default ($550,000 for DOC)</a:t>
            </a:r>
            <a:endParaRPr/>
          </a:p>
        </p:txBody>
      </p:sp>
      <p:sp>
        <p:nvSpPr>
          <p:cNvPr id="204" name="Google Shape;204;p21"/>
          <p:cNvSpPr/>
          <p:nvPr/>
        </p:nvSpPr>
        <p:spPr>
          <a:xfrm>
            <a:off x="1031072" y="2856165"/>
            <a:ext cx="1745806" cy="1409184"/>
          </a:xfrm>
          <a:custGeom>
            <a:rect b="b" l="l" r="r" t="t"/>
            <a:pathLst>
              <a:path extrusionOk="0" h="1124358" w="1534785">
                <a:moveTo>
                  <a:pt x="0" y="187397"/>
                </a:moveTo>
                <a:cubicBezTo>
                  <a:pt x="0" y="83900"/>
                  <a:pt x="83900" y="0"/>
                  <a:pt x="187397" y="0"/>
                </a:cubicBezTo>
                <a:lnTo>
                  <a:pt x="1347388" y="0"/>
                </a:lnTo>
                <a:cubicBezTo>
                  <a:pt x="1450885" y="0"/>
                  <a:pt x="1534785" y="83900"/>
                  <a:pt x="1534785" y="187397"/>
                </a:cubicBezTo>
                <a:lnTo>
                  <a:pt x="1534785" y="936961"/>
                </a:lnTo>
                <a:cubicBezTo>
                  <a:pt x="1534785" y="1040458"/>
                  <a:pt x="1450885" y="1124358"/>
                  <a:pt x="1347388" y="1124358"/>
                </a:cubicBezTo>
                <a:lnTo>
                  <a:pt x="187397" y="1124358"/>
                </a:lnTo>
                <a:cubicBezTo>
                  <a:pt x="83900" y="1124358"/>
                  <a:pt x="0" y="1040458"/>
                  <a:pt x="0" y="936961"/>
                </a:cubicBezTo>
                <a:lnTo>
                  <a:pt x="0" y="187397"/>
                </a:lnTo>
                <a:close/>
              </a:path>
            </a:pathLst>
          </a:custGeom>
          <a:solidFill>
            <a:srgbClr val="0099FF"/>
          </a:solidFill>
          <a:ln>
            <a:noFill/>
          </a:ln>
          <a:effectLst>
            <a:outerShdw blurRad="40000" rotWithShape="0" dir="5400000" dist="23000">
              <a:srgbClr val="000000">
                <a:alpha val="34901"/>
              </a:srgbClr>
            </a:outerShdw>
          </a:effectLst>
        </p:spPr>
        <p:txBody>
          <a:bodyPr anchorCtr="0" anchor="ctr" bIns="89175" lIns="123450" spcFirstLastPara="1" rIns="123450" wrap="square" tIns="89175">
            <a:noAutofit/>
          </a:bodyPr>
          <a:lstStyle/>
          <a:p>
            <a:pPr indent="0" lvl="0" marL="0" marR="0" rtl="0" algn="ctr">
              <a:lnSpc>
                <a:spcPct val="90000"/>
              </a:lnSpc>
              <a:spcBef>
                <a:spcPts val="0"/>
              </a:spcBef>
              <a:spcAft>
                <a:spcPts val="0"/>
              </a:spcAft>
              <a:buNone/>
            </a:pPr>
            <a:r>
              <a:rPr b="0" i="0" lang="en-US" sz="2000" u="none" cap="none" strike="noStrike">
                <a:solidFill>
                  <a:schemeClr val="lt1"/>
                </a:solidFill>
                <a:latin typeface="Calibri"/>
                <a:ea typeface="Calibri"/>
                <a:cs typeface="Calibri"/>
                <a:sym typeface="Calibri"/>
              </a:rPr>
              <a:t>Construction</a:t>
            </a:r>
            <a:endParaRPr/>
          </a:p>
        </p:txBody>
      </p:sp>
      <p:sp>
        <p:nvSpPr>
          <p:cNvPr id="205" name="Google Shape;205;p21"/>
          <p:cNvSpPr/>
          <p:nvPr/>
        </p:nvSpPr>
        <p:spPr>
          <a:xfrm>
            <a:off x="5974650" y="512849"/>
            <a:ext cx="5509800" cy="5583600"/>
          </a:xfrm>
          <a:prstGeom prst="roundRect">
            <a:avLst>
              <a:gd fmla="val 10425" name="adj"/>
            </a:avLst>
          </a:prstGeom>
          <a:noFill/>
          <a:ln cap="rnd" cmpd="sng" w="9525">
            <a:solidFill>
              <a:srgbClr val="0099FF"/>
            </a:solidFill>
            <a:prstDash val="solid"/>
            <a:round/>
            <a:headEnd len="sm" w="sm" type="none"/>
            <a:tailEnd len="sm" w="sm" type="none"/>
          </a:ln>
        </p:spPr>
        <p:txBody>
          <a:bodyPr anchorCtr="0" anchor="b" bIns="45700" lIns="91425" spcFirstLastPara="1" rIns="91425" wrap="square" tIns="45700">
            <a:noAutofit/>
          </a:bodyPr>
          <a:lstStyle/>
          <a:p>
            <a:pPr indent="-285750" lvl="0" marL="285750" marR="0" rtl="0" algn="l">
              <a:spcBef>
                <a:spcPts val="0"/>
              </a:spcBef>
              <a:spcAft>
                <a:spcPts val="0"/>
              </a:spcAft>
              <a:buClr>
                <a:schemeClr val="dk1"/>
              </a:buClr>
              <a:buSzPts val="1800"/>
              <a:buFont typeface="Arial"/>
              <a:buChar char="•"/>
            </a:pPr>
            <a:r>
              <a:rPr b="0" i="0" lang="en-US" sz="1800" u="none" cap="none" strike="noStrike">
                <a:solidFill>
                  <a:schemeClr val="dk1"/>
                </a:solidFill>
                <a:latin typeface="Calibri"/>
                <a:ea typeface="Calibri"/>
                <a:cs typeface="Calibri"/>
                <a:sym typeface="Calibri"/>
              </a:rPr>
              <a:t>Thresholds apply to the aggregate anticipated value;</a:t>
            </a:r>
            <a:endParaRPr/>
          </a:p>
          <a:p>
            <a:pPr indent="-171450" lvl="0" marL="285750" marR="0" rtl="0" algn="l">
              <a:spcBef>
                <a:spcPts val="0"/>
              </a:spcBef>
              <a:spcAft>
                <a:spcPts val="0"/>
              </a:spcAft>
              <a:buClr>
                <a:schemeClr val="dk1"/>
              </a:buClr>
              <a:buSzPts val="1800"/>
              <a:buFont typeface="Arial"/>
              <a:buNone/>
            </a:pPr>
            <a:r>
              <a:t/>
            </a:r>
            <a:endParaRPr b="0" i="0" sz="1800" u="none" cap="none" strike="noStrike">
              <a:solidFill>
                <a:schemeClr val="dk1"/>
              </a:solidFill>
              <a:latin typeface="Calibri"/>
              <a:ea typeface="Calibri"/>
              <a:cs typeface="Calibri"/>
              <a:sym typeface="Calibri"/>
            </a:endParaRPr>
          </a:p>
          <a:p>
            <a:pPr indent="-285750" lvl="0" marL="285750" marR="0" rtl="0" algn="l">
              <a:spcBef>
                <a:spcPts val="0"/>
              </a:spcBef>
              <a:spcAft>
                <a:spcPts val="0"/>
              </a:spcAft>
              <a:buClr>
                <a:schemeClr val="dk1"/>
              </a:buClr>
              <a:buSzPts val="1800"/>
              <a:buFont typeface="Arial"/>
              <a:buChar char="•"/>
            </a:pPr>
            <a:r>
              <a:rPr b="0" i="0" lang="en-US" sz="1800" u="none" cap="none" strike="noStrike">
                <a:solidFill>
                  <a:schemeClr val="dk1"/>
                </a:solidFill>
                <a:latin typeface="Calibri"/>
                <a:ea typeface="Calibri"/>
                <a:cs typeface="Calibri"/>
                <a:sym typeface="Calibri"/>
              </a:rPr>
              <a:t>Contracts less than threshold may be evaluated in CPARS (consult </a:t>
            </a:r>
            <a:r>
              <a:rPr lang="en-US" sz="1800">
                <a:solidFill>
                  <a:schemeClr val="dk1"/>
                </a:solidFill>
                <a:latin typeface="Calibri"/>
                <a:ea typeface="Calibri"/>
                <a:cs typeface="Calibri"/>
                <a:sym typeface="Calibri"/>
              </a:rPr>
              <a:t>agency-specific policy</a:t>
            </a:r>
            <a:r>
              <a:rPr b="0" i="0" lang="en-US" sz="1800" u="none" cap="none" strike="noStrike">
                <a:solidFill>
                  <a:schemeClr val="dk1"/>
                </a:solidFill>
                <a:latin typeface="Calibri"/>
                <a:ea typeface="Calibri"/>
                <a:cs typeface="Calibri"/>
                <a:sym typeface="Calibri"/>
              </a:rPr>
              <a:t> for fu</a:t>
            </a:r>
            <a:r>
              <a:rPr lang="en-US" sz="1800">
                <a:solidFill>
                  <a:schemeClr val="dk1"/>
                </a:solidFill>
                <a:latin typeface="Calibri"/>
                <a:ea typeface="Calibri"/>
                <a:cs typeface="Calibri"/>
                <a:sym typeface="Calibri"/>
              </a:rPr>
              <a:t>rth</a:t>
            </a:r>
            <a:r>
              <a:rPr b="0" i="0" lang="en-US" sz="1800" u="none" cap="none" strike="noStrike">
                <a:solidFill>
                  <a:schemeClr val="dk1"/>
                </a:solidFill>
                <a:latin typeface="Calibri"/>
                <a:ea typeface="Calibri"/>
                <a:cs typeface="Calibri"/>
                <a:sym typeface="Calibri"/>
              </a:rPr>
              <a:t>er instruction);</a:t>
            </a:r>
            <a:endParaRPr/>
          </a:p>
          <a:p>
            <a:pPr indent="-171450" lvl="0" marL="285750" marR="0" rtl="0" algn="l">
              <a:spcBef>
                <a:spcPts val="0"/>
              </a:spcBef>
              <a:spcAft>
                <a:spcPts val="0"/>
              </a:spcAft>
              <a:buClr>
                <a:schemeClr val="dk1"/>
              </a:buClr>
              <a:buSzPts val="1800"/>
              <a:buFont typeface="Arial"/>
              <a:buNone/>
            </a:pPr>
            <a:r>
              <a:t/>
            </a:r>
            <a:endParaRPr b="0" i="0" sz="1800" u="none" cap="none" strike="noStrike">
              <a:solidFill>
                <a:schemeClr val="dk1"/>
              </a:solidFill>
              <a:latin typeface="Calibri"/>
              <a:ea typeface="Calibri"/>
              <a:cs typeface="Calibri"/>
              <a:sym typeface="Calibri"/>
            </a:endParaRPr>
          </a:p>
          <a:p>
            <a:pPr indent="-285750" lvl="0" marL="285750" marR="0" rtl="0" algn="l">
              <a:spcBef>
                <a:spcPts val="0"/>
              </a:spcBef>
              <a:spcAft>
                <a:spcPts val="0"/>
              </a:spcAft>
              <a:buClr>
                <a:schemeClr val="dk1"/>
              </a:buClr>
              <a:buSzPts val="1800"/>
              <a:buFont typeface="Arial"/>
              <a:buChar char="•"/>
            </a:pPr>
            <a:r>
              <a:rPr b="0" i="0" lang="en-US" sz="1800" u="none" cap="none" strike="noStrike">
                <a:solidFill>
                  <a:schemeClr val="dk1"/>
                </a:solidFill>
                <a:latin typeface="Calibri"/>
                <a:ea typeface="Calibri"/>
                <a:cs typeface="Calibri"/>
                <a:sym typeface="Calibri"/>
              </a:rPr>
              <a:t>Evaluations of Classified Programs are not entered into CPARS (consult </a:t>
            </a:r>
            <a:r>
              <a:rPr lang="en-US" sz="1800">
                <a:solidFill>
                  <a:schemeClr val="dk1"/>
                </a:solidFill>
                <a:latin typeface="Calibri"/>
                <a:ea typeface="Calibri"/>
                <a:cs typeface="Calibri"/>
                <a:sym typeface="Calibri"/>
              </a:rPr>
              <a:t>agency-specific policy </a:t>
            </a:r>
            <a:r>
              <a:rPr b="0" i="0" lang="en-US" sz="1800" u="none" cap="none" strike="noStrike">
                <a:solidFill>
                  <a:schemeClr val="dk1"/>
                </a:solidFill>
                <a:latin typeface="Calibri"/>
                <a:ea typeface="Calibri"/>
                <a:cs typeface="Calibri"/>
                <a:sym typeface="Calibri"/>
              </a:rPr>
              <a:t>for further instruction);</a:t>
            </a:r>
            <a:endParaRPr/>
          </a:p>
          <a:p>
            <a:pPr indent="-171450" lvl="0" marL="285750" marR="0" rtl="0" algn="l">
              <a:spcBef>
                <a:spcPts val="0"/>
              </a:spcBef>
              <a:spcAft>
                <a:spcPts val="0"/>
              </a:spcAft>
              <a:buClr>
                <a:schemeClr val="dk1"/>
              </a:buClr>
              <a:buSzPts val="1800"/>
              <a:buFont typeface="Arial"/>
              <a:buNone/>
            </a:pPr>
            <a:r>
              <a:t/>
            </a:r>
            <a:endParaRPr b="0" i="0" sz="1800" u="none" cap="none" strike="noStrike">
              <a:solidFill>
                <a:schemeClr val="dk1"/>
              </a:solidFill>
              <a:latin typeface="Calibri"/>
              <a:ea typeface="Calibri"/>
              <a:cs typeface="Calibri"/>
              <a:sym typeface="Calibri"/>
            </a:endParaRPr>
          </a:p>
          <a:p>
            <a:pPr indent="-285750" lvl="0" marL="285750" marR="0" rtl="0" algn="l">
              <a:spcBef>
                <a:spcPts val="0"/>
              </a:spcBef>
              <a:spcAft>
                <a:spcPts val="0"/>
              </a:spcAft>
              <a:buClr>
                <a:schemeClr val="dk1"/>
              </a:buClr>
              <a:buSzPts val="1800"/>
              <a:buFont typeface="Arial"/>
              <a:buChar char="•"/>
            </a:pPr>
            <a:r>
              <a:rPr b="0" i="0" lang="en-US" sz="1800" u="none" cap="none" strike="noStrike">
                <a:solidFill>
                  <a:schemeClr val="dk1"/>
                </a:solidFill>
                <a:latin typeface="Calibri"/>
                <a:ea typeface="Calibri"/>
                <a:cs typeface="Calibri"/>
                <a:sym typeface="Calibri"/>
              </a:rPr>
              <a:t>Evaluations at the Order </a:t>
            </a:r>
            <a:r>
              <a:rPr lang="en-US" sz="1800">
                <a:solidFill>
                  <a:schemeClr val="dk1"/>
                </a:solidFill>
                <a:latin typeface="Calibri"/>
                <a:ea typeface="Calibri"/>
                <a:cs typeface="Calibri"/>
                <a:sym typeface="Calibri"/>
              </a:rPr>
              <a:t>l</a:t>
            </a:r>
            <a:r>
              <a:rPr b="0" i="0" lang="en-US" sz="1800" u="none" cap="none" strike="noStrike">
                <a:solidFill>
                  <a:schemeClr val="dk1"/>
                </a:solidFill>
                <a:latin typeface="Calibri"/>
                <a:ea typeface="Calibri"/>
                <a:cs typeface="Calibri"/>
                <a:sym typeface="Calibri"/>
              </a:rPr>
              <a:t>evel for task/delivery order contracts.</a:t>
            </a:r>
            <a:endParaRPr/>
          </a:p>
          <a:p>
            <a:pPr indent="-171450" lvl="0" marL="285750" marR="0" rtl="0" algn="l">
              <a:spcBef>
                <a:spcPts val="0"/>
              </a:spcBef>
              <a:spcAft>
                <a:spcPts val="0"/>
              </a:spcAft>
              <a:buClr>
                <a:schemeClr val="dk1"/>
              </a:buClr>
              <a:buSzPts val="1800"/>
              <a:buFont typeface="Arial"/>
              <a:buNone/>
            </a:pPr>
            <a:r>
              <a:t/>
            </a:r>
            <a:endParaRPr b="0" i="0" sz="1800" u="none" cap="none" strike="noStrike">
              <a:solidFill>
                <a:schemeClr val="dk1"/>
              </a:solidFill>
              <a:latin typeface="Calibri"/>
              <a:ea typeface="Calibri"/>
              <a:cs typeface="Calibri"/>
              <a:sym typeface="Calibri"/>
            </a:endParaRPr>
          </a:p>
          <a:p>
            <a:pPr indent="-285750" lvl="0" marL="285750" marR="0" rtl="0" algn="l">
              <a:spcBef>
                <a:spcPts val="0"/>
              </a:spcBef>
              <a:spcAft>
                <a:spcPts val="0"/>
              </a:spcAft>
              <a:buClr>
                <a:schemeClr val="dk1"/>
              </a:buClr>
              <a:buSzPts val="1800"/>
              <a:buFont typeface="Arial"/>
              <a:buChar char="•"/>
            </a:pPr>
            <a:r>
              <a:rPr b="0" i="0" lang="en-US" sz="1800" u="none" cap="none" strike="noStrike">
                <a:solidFill>
                  <a:schemeClr val="dk1"/>
                </a:solidFill>
                <a:latin typeface="Calibri"/>
                <a:ea typeface="Calibri"/>
                <a:cs typeface="Calibri"/>
                <a:sym typeface="Calibri"/>
              </a:rPr>
              <a:t>Types of Reports:</a:t>
            </a:r>
            <a:endParaRPr/>
          </a:p>
          <a:p>
            <a:pPr indent="-285750" lvl="1" marL="742950" marR="0" rtl="0" algn="l">
              <a:spcBef>
                <a:spcPts val="0"/>
              </a:spcBef>
              <a:spcAft>
                <a:spcPts val="0"/>
              </a:spcAft>
              <a:buClr>
                <a:schemeClr val="dk1"/>
              </a:buClr>
              <a:buSzPts val="1800"/>
              <a:buFont typeface="Arial"/>
              <a:buChar char="•"/>
            </a:pPr>
            <a:r>
              <a:rPr b="0" i="0" lang="en-US" sz="1800" u="none" cap="none" strike="noStrike">
                <a:solidFill>
                  <a:schemeClr val="dk1"/>
                </a:solidFill>
                <a:latin typeface="Calibri"/>
                <a:ea typeface="Calibri"/>
                <a:cs typeface="Calibri"/>
                <a:sym typeface="Calibri"/>
              </a:rPr>
              <a:t>Interim Report (annually or as needed during performance period)</a:t>
            </a:r>
            <a:endParaRPr/>
          </a:p>
          <a:p>
            <a:pPr indent="-285750" lvl="1" marL="742950" marR="0" rtl="0" algn="l">
              <a:spcBef>
                <a:spcPts val="0"/>
              </a:spcBef>
              <a:spcAft>
                <a:spcPts val="0"/>
              </a:spcAft>
              <a:buClr>
                <a:schemeClr val="dk1"/>
              </a:buClr>
              <a:buSzPts val="1800"/>
              <a:buFont typeface="Arial"/>
              <a:buChar char="•"/>
            </a:pPr>
            <a:r>
              <a:rPr b="0" i="0" lang="en-US" sz="1800" u="none" cap="none" strike="noStrike">
                <a:solidFill>
                  <a:schemeClr val="dk1"/>
                </a:solidFill>
                <a:latin typeface="Calibri"/>
                <a:ea typeface="Calibri"/>
                <a:cs typeface="Calibri"/>
                <a:sym typeface="Calibri"/>
              </a:rPr>
              <a:t>Final Report (contract completion)</a:t>
            </a:r>
            <a:endParaRPr/>
          </a:p>
          <a:p>
            <a:pPr indent="-285750" lvl="1" marL="742950" marR="0" rtl="0" algn="l">
              <a:spcBef>
                <a:spcPts val="0"/>
              </a:spcBef>
              <a:spcAft>
                <a:spcPts val="0"/>
              </a:spcAft>
              <a:buClr>
                <a:schemeClr val="dk1"/>
              </a:buClr>
              <a:buSzPts val="1800"/>
              <a:buFont typeface="Arial"/>
              <a:buChar char="•"/>
            </a:pPr>
            <a:r>
              <a:rPr b="0" i="0" lang="en-US" sz="1800" u="none" cap="none" strike="noStrike">
                <a:solidFill>
                  <a:schemeClr val="dk1"/>
                </a:solidFill>
                <a:latin typeface="Calibri"/>
                <a:ea typeface="Calibri"/>
                <a:cs typeface="Calibri"/>
                <a:sym typeface="Calibri"/>
              </a:rPr>
              <a:t>Addendum (after completion, e.g. warranty)</a:t>
            </a:r>
            <a:endParaRPr/>
          </a:p>
        </p:txBody>
      </p:sp>
      <p:sp>
        <p:nvSpPr>
          <p:cNvPr id="206" name="Google Shape;206;p21"/>
          <p:cNvSpPr txBox="1"/>
          <p:nvPr/>
        </p:nvSpPr>
        <p:spPr>
          <a:xfrm>
            <a:off x="713950" y="5815450"/>
            <a:ext cx="4847100" cy="523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1100"/>
              <a:t>Blanket Purchase Agreements (BPAs) are not entered in, or evaluated in, CPARS, as they are not considered ‘Contracts’ (FAR 42.15).</a:t>
            </a:r>
            <a:endParaRPr b="1" sz="11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sp>
        <p:nvSpPr>
          <p:cNvPr id="211" name="Google Shape;211;p22"/>
          <p:cNvSpPr txBox="1"/>
          <p:nvPr>
            <p:ph type="title"/>
          </p:nvPr>
        </p:nvSpPr>
        <p:spPr>
          <a:xfrm>
            <a:off x="1003851" y="274638"/>
            <a:ext cx="10578549" cy="792162"/>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Clr>
                <a:srgbClr val="0099D8"/>
              </a:buClr>
              <a:buSzPts val="3200"/>
              <a:buFont typeface="Arial"/>
              <a:buNone/>
            </a:pPr>
            <a:r>
              <a:rPr lang="en-US"/>
              <a:t>CPARS System Roles and Definitions</a:t>
            </a:r>
            <a:endParaRPr/>
          </a:p>
        </p:txBody>
      </p:sp>
      <p:sp>
        <p:nvSpPr>
          <p:cNvPr id="212" name="Google Shape;212;p22"/>
          <p:cNvSpPr txBox="1"/>
          <p:nvPr/>
        </p:nvSpPr>
        <p:spPr>
          <a:xfrm>
            <a:off x="1003851" y="1066798"/>
            <a:ext cx="10578600" cy="4755900"/>
          </a:xfrm>
          <a:prstGeom prst="rect">
            <a:avLst/>
          </a:prstGeom>
          <a:noFill/>
          <a:ln>
            <a:noFill/>
          </a:ln>
        </p:spPr>
        <p:txBody>
          <a:bodyPr anchorCtr="0" anchor="t" bIns="36175" lIns="36175" spcFirstLastPara="1" rIns="36175" wrap="square" tIns="36175">
            <a:noAutofit/>
          </a:bodyPr>
          <a:lstStyle/>
          <a:p>
            <a:pPr indent="-285750" lvl="0" marL="285750" marR="0" rtl="0" algn="l">
              <a:lnSpc>
                <a:spcPct val="100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Focal Point</a:t>
            </a:r>
            <a:r>
              <a:rPr b="0" i="0" lang="en-US" sz="2400" u="none" cap="none" strike="noStrike">
                <a:solidFill>
                  <a:srgbClr val="000000"/>
                </a:solidFill>
                <a:latin typeface="Calibri"/>
                <a:ea typeface="Calibri"/>
                <a:cs typeface="Calibri"/>
                <a:sym typeface="Calibri"/>
              </a:rPr>
              <a:t>: registers eligible contracts within 30 days of award</a:t>
            </a:r>
            <a:endParaRPr/>
          </a:p>
          <a:p>
            <a:pPr indent="-133350" lvl="0" marL="285750" marR="0" rtl="0" algn="l">
              <a:lnSpc>
                <a:spcPct val="100000"/>
              </a:lnSpc>
              <a:spcBef>
                <a:spcPts val="0"/>
              </a:spcBef>
              <a:spcAft>
                <a:spcPts val="0"/>
              </a:spcAft>
              <a:buClr>
                <a:schemeClr val="dk1"/>
              </a:buClr>
              <a:buSzPts val="2400"/>
              <a:buFont typeface="Arial"/>
              <a:buNone/>
            </a:pPr>
            <a:r>
              <a:t/>
            </a:r>
            <a:endParaRPr b="1" i="0" sz="2400" u="none" cap="none" strike="noStrike">
              <a:solidFill>
                <a:srgbClr val="00B0F0"/>
              </a:solidFill>
              <a:latin typeface="Calibri"/>
              <a:ea typeface="Calibri"/>
              <a:cs typeface="Calibri"/>
              <a:sym typeface="Calibri"/>
            </a:endParaRPr>
          </a:p>
          <a:p>
            <a:pPr indent="-285750" lvl="0" marL="285750" marR="0" rtl="0" algn="l">
              <a:spcBef>
                <a:spcPts val="0"/>
              </a:spcBef>
              <a:spcAft>
                <a:spcPts val="0"/>
              </a:spcAft>
              <a:buClr>
                <a:srgbClr val="0000FF"/>
              </a:buClr>
              <a:buSzPts val="2400"/>
              <a:buFont typeface="Arial"/>
              <a:buChar char="•"/>
            </a:pPr>
            <a:r>
              <a:rPr b="1" i="0" lang="en-US" sz="2400" u="none" cap="none" strike="noStrike">
                <a:solidFill>
                  <a:srgbClr val="0000FF"/>
                </a:solidFill>
                <a:latin typeface="Calibri"/>
                <a:ea typeface="Calibri"/>
                <a:cs typeface="Calibri"/>
                <a:sym typeface="Calibri"/>
              </a:rPr>
              <a:t>Assessing Official Representative</a:t>
            </a:r>
            <a:r>
              <a:rPr b="0" i="0" lang="en-US" sz="2400" u="none" cap="none" strike="noStrike">
                <a:solidFill>
                  <a:srgbClr val="0000FF"/>
                </a:solidFill>
                <a:latin typeface="Calibri"/>
                <a:ea typeface="Calibri"/>
                <a:cs typeface="Calibri"/>
                <a:sym typeface="Calibri"/>
              </a:rPr>
              <a:t>: requiring program technical person responsible for entering contract description and CPARS rating (e.g. Contrac</a:t>
            </a:r>
            <a:r>
              <a:rPr lang="en-US" sz="2400">
                <a:solidFill>
                  <a:srgbClr val="0000FF"/>
                </a:solidFill>
                <a:latin typeface="Calibri"/>
                <a:ea typeface="Calibri"/>
                <a:cs typeface="Calibri"/>
                <a:sym typeface="Calibri"/>
              </a:rPr>
              <a:t>ting Officer Representative (</a:t>
            </a:r>
            <a:r>
              <a:rPr b="0" i="0" lang="en-US" sz="2400" u="none" cap="none" strike="noStrike">
                <a:solidFill>
                  <a:srgbClr val="0000FF"/>
                </a:solidFill>
                <a:latin typeface="Calibri"/>
                <a:ea typeface="Calibri"/>
                <a:cs typeface="Calibri"/>
                <a:sym typeface="Calibri"/>
              </a:rPr>
              <a:t>COR)/Technical Point of C</a:t>
            </a:r>
            <a:r>
              <a:rPr lang="en-US" sz="2400">
                <a:solidFill>
                  <a:srgbClr val="0000FF"/>
                </a:solidFill>
                <a:latin typeface="Calibri"/>
                <a:ea typeface="Calibri"/>
                <a:cs typeface="Calibri"/>
                <a:sym typeface="Calibri"/>
              </a:rPr>
              <a:t>ontact (</a:t>
            </a:r>
            <a:r>
              <a:rPr b="0" i="0" lang="en-US" sz="2400" u="none" cap="none" strike="noStrike">
                <a:solidFill>
                  <a:srgbClr val="0000FF"/>
                </a:solidFill>
                <a:latin typeface="Calibri"/>
                <a:ea typeface="Calibri"/>
                <a:cs typeface="Calibri"/>
                <a:sym typeface="Calibri"/>
              </a:rPr>
              <a:t>TPOC) but does not require a COR certification) </a:t>
            </a:r>
            <a:endParaRPr>
              <a:solidFill>
                <a:srgbClr val="0000FF"/>
              </a:solidFill>
            </a:endParaRPr>
          </a:p>
          <a:p>
            <a:pPr indent="-133350" lvl="0" marL="285750" marR="0" rtl="0" algn="l">
              <a:lnSpc>
                <a:spcPct val="100000"/>
              </a:lnSpc>
              <a:spcBef>
                <a:spcPts val="0"/>
              </a:spcBef>
              <a:spcAft>
                <a:spcPts val="0"/>
              </a:spcAft>
              <a:buClr>
                <a:schemeClr val="dk1"/>
              </a:buClr>
              <a:buSzPts val="2400"/>
              <a:buFont typeface="Arial"/>
              <a:buNone/>
            </a:pPr>
            <a:r>
              <a:t/>
            </a:r>
            <a:endParaRPr b="1" i="0" sz="2400" u="none" cap="none" strike="noStrike">
              <a:solidFill>
                <a:srgbClr val="0000FF"/>
              </a:solidFill>
              <a:latin typeface="Calibri"/>
              <a:ea typeface="Calibri"/>
              <a:cs typeface="Calibri"/>
              <a:sym typeface="Calibri"/>
            </a:endParaRPr>
          </a:p>
          <a:p>
            <a:pPr indent="-285750" lvl="0" marL="285750" marR="0" rtl="0" algn="l">
              <a:lnSpc>
                <a:spcPct val="100000"/>
              </a:lnSpc>
              <a:spcBef>
                <a:spcPts val="0"/>
              </a:spcBef>
              <a:spcAft>
                <a:spcPts val="0"/>
              </a:spcAft>
              <a:buClr>
                <a:srgbClr val="0000FF"/>
              </a:buClr>
              <a:buSzPts val="2400"/>
              <a:buFont typeface="Arial"/>
              <a:buChar char="•"/>
            </a:pPr>
            <a:r>
              <a:rPr b="1" i="0" lang="en-US" sz="2400" u="none" cap="none" strike="noStrike">
                <a:solidFill>
                  <a:srgbClr val="0000FF"/>
                </a:solidFill>
                <a:latin typeface="Calibri"/>
                <a:ea typeface="Calibri"/>
                <a:cs typeface="Calibri"/>
                <a:sym typeface="Calibri"/>
              </a:rPr>
              <a:t>Assessing Official</a:t>
            </a:r>
            <a:r>
              <a:rPr b="0" i="0" lang="en-US" sz="2400" u="none" cap="none" strike="noStrike">
                <a:solidFill>
                  <a:srgbClr val="0000FF"/>
                </a:solidFill>
                <a:latin typeface="Calibri"/>
                <a:ea typeface="Calibri"/>
                <a:cs typeface="Calibri"/>
                <a:sym typeface="Calibri"/>
              </a:rPr>
              <a:t>: Contracting Specialist/Officer responsible for reviewing and approving ratings before sending to Contractor for comment</a:t>
            </a:r>
            <a:endParaRPr>
              <a:solidFill>
                <a:srgbClr val="0000FF"/>
              </a:solidFill>
            </a:endParaRPr>
          </a:p>
          <a:p>
            <a:pPr indent="-133350" lvl="0" marL="285750" marR="0" rtl="0" algn="l">
              <a:lnSpc>
                <a:spcPct val="100000"/>
              </a:lnSpc>
              <a:spcBef>
                <a:spcPts val="0"/>
              </a:spcBef>
              <a:spcAft>
                <a:spcPts val="0"/>
              </a:spcAft>
              <a:buClr>
                <a:schemeClr val="dk1"/>
              </a:buClr>
              <a:buSzPts val="2400"/>
              <a:buFont typeface="Arial"/>
              <a:buNone/>
            </a:pPr>
            <a:r>
              <a:t/>
            </a:r>
            <a:endParaRPr b="1" i="0" sz="2400" u="none" cap="none" strike="noStrike">
              <a:solidFill>
                <a:srgbClr val="000000"/>
              </a:solidFill>
              <a:latin typeface="Calibri"/>
              <a:ea typeface="Calibri"/>
              <a:cs typeface="Calibri"/>
              <a:sym typeface="Calibri"/>
            </a:endParaRPr>
          </a:p>
          <a:p>
            <a:pPr indent="-285750" lvl="0" marL="285750" marR="0" rtl="0" algn="l">
              <a:lnSpc>
                <a:spcPct val="100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Contractor’s Representative</a:t>
            </a:r>
            <a:r>
              <a:rPr b="0" i="0" lang="en-US" sz="2400" u="none" cap="none" strike="noStrike">
                <a:solidFill>
                  <a:srgbClr val="000000"/>
                </a:solidFill>
                <a:latin typeface="Calibri"/>
                <a:ea typeface="Calibri"/>
                <a:cs typeface="Calibri"/>
                <a:sym typeface="Calibri"/>
              </a:rPr>
              <a:t>: Contractor personnel to review and comment on CPARS</a:t>
            </a:r>
            <a:endParaRPr/>
          </a:p>
          <a:p>
            <a:pPr indent="-133350" lvl="0" marL="285750" marR="0" rtl="0" algn="l">
              <a:lnSpc>
                <a:spcPct val="100000"/>
              </a:lnSpc>
              <a:spcBef>
                <a:spcPts val="0"/>
              </a:spcBef>
              <a:spcAft>
                <a:spcPts val="0"/>
              </a:spcAft>
              <a:buClr>
                <a:schemeClr val="dk1"/>
              </a:buClr>
              <a:buSzPts val="2400"/>
              <a:buFont typeface="Arial"/>
              <a:buNone/>
            </a:pPr>
            <a:r>
              <a:t/>
            </a:r>
            <a:endParaRPr b="1" i="0" sz="2400" u="none" cap="none" strike="noStrike">
              <a:solidFill>
                <a:srgbClr val="000000"/>
              </a:solidFill>
              <a:latin typeface="Calibri"/>
              <a:ea typeface="Calibri"/>
              <a:cs typeface="Calibri"/>
              <a:sym typeface="Calibri"/>
            </a:endParaRPr>
          </a:p>
          <a:p>
            <a:pPr indent="-285750" lvl="0" marL="285750" marR="0" rtl="0" algn="l">
              <a:lnSpc>
                <a:spcPct val="100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Reviewing Official</a:t>
            </a:r>
            <a:r>
              <a:rPr b="0" i="0" lang="en-US" sz="2400" u="none" cap="none" strike="noStrike">
                <a:solidFill>
                  <a:srgbClr val="000000"/>
                </a:solidFill>
                <a:latin typeface="Calibri"/>
                <a:ea typeface="Calibri"/>
                <a:cs typeface="Calibri"/>
                <a:sym typeface="Calibri"/>
              </a:rPr>
              <a:t>: One level above the Contracting Officer</a:t>
            </a:r>
            <a:endParaRPr b="0" i="0" sz="2400" u="none" cap="none" strike="noStrike">
              <a:solidFill>
                <a:srgbClr val="000000"/>
              </a:solidFill>
              <a:latin typeface="Calibri"/>
              <a:ea typeface="Calibri"/>
              <a:cs typeface="Calibri"/>
              <a:sym typeface="Calibri"/>
            </a:endParaRPr>
          </a:p>
          <a:p>
            <a:pPr indent="-381000" lvl="0" marL="685800" marR="0" rtl="0" algn="l">
              <a:lnSpc>
                <a:spcPct val="100000"/>
              </a:lnSpc>
              <a:spcBef>
                <a:spcPts val="0"/>
              </a:spcBef>
              <a:spcAft>
                <a:spcPts val="0"/>
              </a:spcAft>
              <a:buClr>
                <a:schemeClr val="dk1"/>
              </a:buClr>
              <a:buSzPts val="4800"/>
              <a:buFont typeface="Arial"/>
              <a:buNone/>
            </a:pPr>
            <a:r>
              <a:t/>
            </a:r>
            <a:endParaRPr b="0" i="0" sz="4800" u="none" cap="none" strike="noStrike">
              <a:solidFill>
                <a:schemeClr val="dk1"/>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p23"/>
          <p:cNvSpPr txBox="1"/>
          <p:nvPr>
            <p:ph type="title"/>
          </p:nvPr>
        </p:nvSpPr>
        <p:spPr>
          <a:xfrm>
            <a:off x="1003851" y="274638"/>
            <a:ext cx="10578549" cy="792162"/>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Clr>
                <a:srgbClr val="0099D8"/>
              </a:buClr>
              <a:buSzPts val="3200"/>
              <a:buFont typeface="Arial"/>
              <a:buNone/>
            </a:pPr>
            <a:r>
              <a:rPr lang="en-US"/>
              <a:t>CPARS Workflow</a:t>
            </a:r>
            <a:endParaRPr/>
          </a:p>
        </p:txBody>
      </p:sp>
      <p:sp>
        <p:nvSpPr>
          <p:cNvPr id="218" name="Google Shape;218;p23"/>
          <p:cNvSpPr txBox="1"/>
          <p:nvPr/>
        </p:nvSpPr>
        <p:spPr>
          <a:xfrm>
            <a:off x="2751869" y="1074270"/>
            <a:ext cx="8867154" cy="4278628"/>
          </a:xfrm>
          <a:prstGeom prst="rect">
            <a:avLst/>
          </a:prstGeom>
          <a:noFill/>
          <a:ln>
            <a:noFill/>
          </a:ln>
        </p:spPr>
        <p:txBody>
          <a:bodyPr anchorCtr="0" anchor="t" bIns="36175" lIns="36175" spcFirstLastPara="1" rIns="36175" wrap="square" tIns="36175">
            <a:noAutofit/>
          </a:bodyPr>
          <a:lstStyle/>
          <a:p>
            <a:pPr indent="-285750" lvl="0" marL="285750" marR="0" rtl="0" algn="l">
              <a:lnSpc>
                <a:spcPct val="100000"/>
              </a:lnSpc>
              <a:spcBef>
                <a:spcPts val="0"/>
              </a:spcBef>
              <a:spcAft>
                <a:spcPts val="0"/>
              </a:spcAft>
              <a:buClr>
                <a:srgbClr val="000000"/>
              </a:buClr>
              <a:buSzPts val="1800"/>
              <a:buFont typeface="Arial"/>
              <a:buChar char="•"/>
            </a:pPr>
            <a:r>
              <a:rPr b="0" i="0" lang="en-US" sz="1800" u="none" cap="none" strike="noStrike">
                <a:solidFill>
                  <a:srgbClr val="000000"/>
                </a:solidFill>
                <a:latin typeface="Calibri"/>
                <a:ea typeface="Calibri"/>
                <a:cs typeface="Calibri"/>
                <a:sym typeface="Calibri"/>
              </a:rPr>
              <a:t>The focal point, upon distribution, will register the contract in CPARS and assign roles as indicated by the Contract Specialist (this process may vary from office to office).</a:t>
            </a:r>
            <a:endParaRPr b="0" i="0" sz="1800" u="none" cap="none" strike="noStrike">
              <a:solidFill>
                <a:srgbClr val="000000"/>
              </a:solidFill>
              <a:latin typeface="Calibri"/>
              <a:ea typeface="Calibri"/>
              <a:cs typeface="Calibri"/>
              <a:sym typeface="Calibri"/>
            </a:endParaRPr>
          </a:p>
          <a:p>
            <a:pPr indent="-171450" lvl="0" marL="285750" marR="0" rtl="0" algn="l">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a:p>
            <a:pPr indent="-285750" lvl="0" marL="285750" marR="0" rtl="0" algn="l">
              <a:lnSpc>
                <a:spcPct val="100000"/>
              </a:lnSpc>
              <a:spcBef>
                <a:spcPts val="0"/>
              </a:spcBef>
              <a:spcAft>
                <a:spcPts val="0"/>
              </a:spcAft>
              <a:buClr>
                <a:srgbClr val="000000"/>
              </a:buClr>
              <a:buSzPts val="1800"/>
              <a:buFont typeface="Arial"/>
              <a:buChar char="•"/>
            </a:pPr>
            <a:r>
              <a:rPr b="0" i="0" lang="en-US" sz="1800" u="none" cap="none" strike="noStrike">
                <a:solidFill>
                  <a:srgbClr val="000000"/>
                </a:solidFill>
                <a:latin typeface="Calibri"/>
                <a:ea typeface="Calibri"/>
                <a:cs typeface="Calibri"/>
                <a:sym typeface="Calibri"/>
              </a:rPr>
              <a:t>Users (AO, AORs, and the Reviewing Official) receive an email from </a:t>
            </a:r>
            <a:r>
              <a:rPr b="0" i="0" lang="en-US" sz="1800" u="sng" cap="none" strike="noStrike">
                <a:solidFill>
                  <a:srgbClr val="000000"/>
                </a:solidFill>
                <a:latin typeface="Calibri"/>
                <a:ea typeface="Calibri"/>
                <a:cs typeface="Calibri"/>
                <a:sym typeface="Calibri"/>
                <a:hlinkClick r:id="rId3">
                  <a:extLst>
                    <a:ext uri="{A12FA001-AC4F-418D-AE19-62706E023703}">
                      <ahyp:hlinkClr val="tx"/>
                    </a:ext>
                  </a:extLst>
                </a:hlinkClick>
              </a:rPr>
              <a:t>webptsmh@navy.mil</a:t>
            </a:r>
            <a:r>
              <a:rPr b="0" i="0" lang="en-US" sz="1800" u="none" cap="none" strike="noStrike">
                <a:solidFill>
                  <a:srgbClr val="000000"/>
                </a:solidFill>
                <a:latin typeface="Calibri"/>
                <a:ea typeface="Calibri"/>
                <a:cs typeface="Calibri"/>
                <a:sym typeface="Calibri"/>
              </a:rPr>
              <a:t> notifying them they have been assigned their respective role </a:t>
            </a:r>
            <a:r>
              <a:rPr b="0" i="1" lang="en-US" sz="1800" u="none" cap="none" strike="noStrike">
                <a:solidFill>
                  <a:srgbClr val="000000"/>
                </a:solidFill>
                <a:latin typeface="Calibri"/>
                <a:ea typeface="Calibri"/>
                <a:cs typeface="Calibri"/>
                <a:sym typeface="Calibri"/>
              </a:rPr>
              <a:t>for that contract. </a:t>
            </a:r>
            <a:r>
              <a:rPr b="0" i="0" lang="en-US" sz="1800" u="none" cap="none" strike="noStrike">
                <a:solidFill>
                  <a:srgbClr val="000000"/>
                </a:solidFill>
                <a:latin typeface="Calibri"/>
                <a:ea typeface="Calibri"/>
                <a:cs typeface="Calibri"/>
                <a:sym typeface="Calibri"/>
              </a:rPr>
              <a:t>Users will not receive additional communication from CPARS until their evaluation is coming due; however the AORs are able start a working evaluation within CPARS at any time during perfor</a:t>
            </a:r>
            <a:r>
              <a:rPr lang="en-US" sz="1800">
                <a:latin typeface="Calibri"/>
                <a:ea typeface="Calibri"/>
                <a:cs typeface="Calibri"/>
                <a:sym typeface="Calibri"/>
              </a:rPr>
              <a:t>mance</a:t>
            </a:r>
            <a:r>
              <a:rPr b="0" i="0" lang="en-US" sz="1800" u="none" cap="none" strike="noStrike">
                <a:solidFill>
                  <a:srgbClr val="000000"/>
                </a:solidFill>
                <a:latin typeface="Calibri"/>
                <a:ea typeface="Calibri"/>
                <a:cs typeface="Calibri"/>
                <a:sym typeface="Calibri"/>
              </a:rPr>
              <a:t>.</a:t>
            </a:r>
            <a:endParaRPr/>
          </a:p>
          <a:p>
            <a:pPr indent="0" lvl="0" marL="0" marR="0" rtl="0" algn="l">
              <a:lnSpc>
                <a:spcPct val="100000"/>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a:p>
            <a:pPr indent="-285750" lvl="0" marL="285750" marR="0" rtl="0" algn="l">
              <a:lnSpc>
                <a:spcPct val="100000"/>
              </a:lnSpc>
              <a:spcBef>
                <a:spcPts val="0"/>
              </a:spcBef>
              <a:spcAft>
                <a:spcPts val="0"/>
              </a:spcAft>
              <a:buClr>
                <a:srgbClr val="000000"/>
              </a:buClr>
              <a:buSzPts val="1800"/>
              <a:buFont typeface="Arial"/>
              <a:buChar char="•"/>
            </a:pPr>
            <a:r>
              <a:rPr b="0" i="0" lang="en-US" sz="1800" u="none" cap="none" strike="noStrike">
                <a:solidFill>
                  <a:srgbClr val="000000"/>
                </a:solidFill>
                <a:latin typeface="Calibri"/>
                <a:ea typeface="Calibri"/>
                <a:cs typeface="Calibri"/>
                <a:sym typeface="Calibri"/>
              </a:rPr>
              <a:t>At the end of the period of performance, the AOR has </a:t>
            </a:r>
            <a:r>
              <a:rPr lang="en-US" sz="1800">
                <a:latin typeface="Calibri"/>
                <a:ea typeface="Calibri"/>
                <a:cs typeface="Calibri"/>
                <a:sym typeface="Calibri"/>
              </a:rPr>
              <a:t>3</a:t>
            </a:r>
            <a:r>
              <a:rPr b="0" i="0" lang="en-US" sz="1800" u="none" cap="none" strike="noStrike">
                <a:solidFill>
                  <a:srgbClr val="000000"/>
                </a:solidFill>
                <a:latin typeface="Calibri"/>
                <a:ea typeface="Calibri"/>
                <a:cs typeface="Calibri"/>
                <a:sym typeface="Calibri"/>
              </a:rPr>
              <a:t>0 days to complete the evaluation and forward to the AO.</a:t>
            </a:r>
            <a:endParaRPr/>
          </a:p>
          <a:p>
            <a:pPr indent="0" lvl="0" marL="0" marR="0" rtl="0" algn="l">
              <a:lnSpc>
                <a:spcPct val="100000"/>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a:p>
            <a:pPr indent="-285750" lvl="0" marL="285750" marR="0" rtl="0" algn="l">
              <a:lnSpc>
                <a:spcPct val="100000"/>
              </a:lnSpc>
              <a:spcBef>
                <a:spcPts val="0"/>
              </a:spcBef>
              <a:spcAft>
                <a:spcPts val="0"/>
              </a:spcAft>
              <a:buClr>
                <a:srgbClr val="000000"/>
              </a:buClr>
              <a:buSzPts val="1800"/>
              <a:buFont typeface="Arial"/>
              <a:buChar char="•"/>
            </a:pPr>
            <a:r>
              <a:rPr b="0" i="0" lang="en-US" sz="1800" u="none" cap="none" strike="noStrike">
                <a:solidFill>
                  <a:srgbClr val="000000"/>
                </a:solidFill>
                <a:latin typeface="Calibri"/>
                <a:ea typeface="Calibri"/>
                <a:cs typeface="Calibri"/>
                <a:sym typeface="Calibri"/>
              </a:rPr>
              <a:t>The AO reviews the evaluation within 15 days and forwards to the Contractor Representative for review and comment.</a:t>
            </a:r>
            <a:endParaRPr/>
          </a:p>
          <a:p>
            <a:pPr indent="0" lvl="0" marL="0" marR="0" rtl="0" algn="l">
              <a:lnSpc>
                <a:spcPct val="100000"/>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a:p>
            <a:pPr indent="-285750" lvl="0" marL="285750" marR="0" rtl="0" algn="l">
              <a:lnSpc>
                <a:spcPct val="100000"/>
              </a:lnSpc>
              <a:spcBef>
                <a:spcPts val="0"/>
              </a:spcBef>
              <a:spcAft>
                <a:spcPts val="0"/>
              </a:spcAft>
              <a:buClr>
                <a:srgbClr val="000000"/>
              </a:buClr>
              <a:buSzPts val="1800"/>
              <a:buFont typeface="Arial"/>
              <a:buChar char="•"/>
            </a:pPr>
            <a:r>
              <a:rPr b="0" i="0" lang="en-US" sz="1800" u="none" cap="none" strike="noStrike">
                <a:solidFill>
                  <a:srgbClr val="000000"/>
                </a:solidFill>
                <a:latin typeface="Calibri"/>
                <a:ea typeface="Calibri"/>
                <a:cs typeface="Calibri"/>
                <a:sym typeface="Calibri"/>
              </a:rPr>
              <a:t>The Contractor Representative has 60 days to review, comment and return to the AO.</a:t>
            </a:r>
            <a:endParaRPr/>
          </a:p>
          <a:p>
            <a:pPr indent="0" lvl="0" marL="0" marR="0" rtl="0" algn="l">
              <a:lnSpc>
                <a:spcPct val="100000"/>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a:p>
            <a:pPr indent="-285750" lvl="0" marL="285750" marR="0" rtl="0" algn="l">
              <a:lnSpc>
                <a:spcPct val="100000"/>
              </a:lnSpc>
              <a:spcBef>
                <a:spcPts val="0"/>
              </a:spcBef>
              <a:spcAft>
                <a:spcPts val="0"/>
              </a:spcAft>
              <a:buClr>
                <a:srgbClr val="000000"/>
              </a:buClr>
              <a:buSzPts val="1800"/>
              <a:buFont typeface="Arial"/>
              <a:buChar char="•"/>
            </a:pPr>
            <a:r>
              <a:rPr b="0" i="0" lang="en-US" sz="1800" u="none" cap="none" strike="noStrike">
                <a:solidFill>
                  <a:srgbClr val="000000"/>
                </a:solidFill>
                <a:latin typeface="Calibri"/>
                <a:ea typeface="Calibri"/>
                <a:cs typeface="Calibri"/>
                <a:sym typeface="Calibri"/>
              </a:rPr>
              <a:t>When complete, the AO, or RO as applicable, finalizes the evaluation and publishes to </a:t>
            </a:r>
            <a:r>
              <a:rPr lang="en-US" sz="1800">
                <a:latin typeface="Calibri"/>
                <a:ea typeface="Calibri"/>
                <a:cs typeface="Calibri"/>
                <a:sym typeface="Calibri"/>
              </a:rPr>
              <a:t>CPARS</a:t>
            </a:r>
            <a:r>
              <a:rPr b="0" i="0" lang="en-US" sz="1800" u="none" cap="none" strike="noStrike">
                <a:solidFill>
                  <a:srgbClr val="000000"/>
                </a:solidFill>
                <a:latin typeface="Calibri"/>
                <a:ea typeface="Calibri"/>
                <a:cs typeface="Calibri"/>
                <a:sym typeface="Calibri"/>
              </a:rPr>
              <a:t> as final</a:t>
            </a:r>
            <a:endParaRPr b="0" i="0" sz="1800" u="none" cap="none" strike="noStrike">
              <a:solidFill>
                <a:srgbClr val="000000"/>
              </a:solidFill>
              <a:latin typeface="Calibri"/>
              <a:ea typeface="Calibri"/>
              <a:cs typeface="Calibri"/>
              <a:sym typeface="Calibri"/>
            </a:endParaRPr>
          </a:p>
          <a:p>
            <a:pPr indent="-184150" lvl="0" marL="285750" marR="0" rtl="0" algn="l">
              <a:lnSpc>
                <a:spcPct val="100000"/>
              </a:lnSpc>
              <a:spcBef>
                <a:spcPts val="0"/>
              </a:spcBef>
              <a:spcAft>
                <a:spcPts val="0"/>
              </a:spcAft>
              <a:buClr>
                <a:schemeClr val="dk1"/>
              </a:buClr>
              <a:buSzPts val="1600"/>
              <a:buFont typeface="Arial"/>
              <a:buNone/>
            </a:pPr>
            <a:r>
              <a:t/>
            </a:r>
            <a:endParaRPr b="0" i="0" sz="1600" u="none" cap="none" strike="noStrike">
              <a:solidFill>
                <a:srgbClr val="000000"/>
              </a:solidFill>
              <a:latin typeface="Calibri"/>
              <a:ea typeface="Calibri"/>
              <a:cs typeface="Calibri"/>
              <a:sym typeface="Calibri"/>
            </a:endParaRPr>
          </a:p>
        </p:txBody>
      </p:sp>
      <p:grpSp>
        <p:nvGrpSpPr>
          <p:cNvPr id="219" name="Google Shape;219;p23"/>
          <p:cNvGrpSpPr/>
          <p:nvPr/>
        </p:nvGrpSpPr>
        <p:grpSpPr>
          <a:xfrm>
            <a:off x="598874" y="922137"/>
            <a:ext cx="1945365" cy="5181056"/>
            <a:chOff x="4639610" y="140676"/>
            <a:chExt cx="2682223" cy="6635260"/>
          </a:xfrm>
        </p:grpSpPr>
        <p:sp>
          <p:nvSpPr>
            <p:cNvPr id="220" name="Google Shape;220;p23"/>
            <p:cNvSpPr/>
            <p:nvPr/>
          </p:nvSpPr>
          <p:spPr>
            <a:xfrm>
              <a:off x="5222754" y="140676"/>
              <a:ext cx="2099079" cy="2055603"/>
            </a:xfrm>
            <a:custGeom>
              <a:rect b="b" l="l" r="r" t="t"/>
              <a:pathLst>
                <a:path extrusionOk="0" h="120000" w="120000">
                  <a:moveTo>
                    <a:pt x="8412" y="60000"/>
                  </a:moveTo>
                  <a:lnTo>
                    <a:pt x="8412" y="60000"/>
                  </a:lnTo>
                  <a:cubicBezTo>
                    <a:pt x="8412" y="32838"/>
                    <a:pt x="29135" y="10248"/>
                    <a:pt x="55989" y="8136"/>
                  </a:cubicBezTo>
                  <a:cubicBezTo>
                    <a:pt x="82843" y="6024"/>
                    <a:pt x="106789" y="25102"/>
                    <a:pt x="110964" y="51936"/>
                  </a:cubicBezTo>
                  <a:cubicBezTo>
                    <a:pt x="115140" y="78769"/>
                    <a:pt x="98140" y="104326"/>
                    <a:pt x="71935" y="110610"/>
                  </a:cubicBezTo>
                  <a:lnTo>
                    <a:pt x="71371" y="118184"/>
                  </a:lnTo>
                  <a:lnTo>
                    <a:pt x="56602" y="105642"/>
                  </a:lnTo>
                  <a:lnTo>
                    <a:pt x="73484" y="89800"/>
                  </a:lnTo>
                  <a:lnTo>
                    <a:pt x="72932" y="97217"/>
                  </a:lnTo>
                  <a:lnTo>
                    <a:pt x="72932" y="97217"/>
                  </a:lnTo>
                  <a:cubicBezTo>
                    <a:pt x="91310" y="90456"/>
                    <a:pt x="101839" y="70589"/>
                    <a:pt x="97410" y="51031"/>
                  </a:cubicBezTo>
                  <a:cubicBezTo>
                    <a:pt x="92981" y="31473"/>
                    <a:pt x="75002" y="18441"/>
                    <a:pt x="55613" y="20735"/>
                  </a:cubicBezTo>
                  <a:cubicBezTo>
                    <a:pt x="36224" y="23028"/>
                    <a:pt x="21588" y="39918"/>
                    <a:pt x="21588" y="60000"/>
                  </a:cubicBezTo>
                  <a:close/>
                </a:path>
              </a:pathLst>
            </a:custGeom>
            <a:solidFill>
              <a:srgbClr val="00B0F0"/>
            </a:soli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1" name="Google Shape;221;p23"/>
            <p:cNvSpPr/>
            <p:nvPr/>
          </p:nvSpPr>
          <p:spPr>
            <a:xfrm>
              <a:off x="5686197" y="819837"/>
              <a:ext cx="1171405" cy="573287"/>
            </a:xfrm>
            <a:custGeom>
              <a:rect b="b" l="l" r="r" t="t"/>
              <a:pathLst>
                <a:path extrusionOk="0" h="585441" w="1171405">
                  <a:moveTo>
                    <a:pt x="0" y="0"/>
                  </a:moveTo>
                  <a:lnTo>
                    <a:pt x="1171405" y="0"/>
                  </a:lnTo>
                  <a:lnTo>
                    <a:pt x="1171405" y="585441"/>
                  </a:lnTo>
                  <a:lnTo>
                    <a:pt x="0" y="585441"/>
                  </a:lnTo>
                  <a:lnTo>
                    <a:pt x="0" y="0"/>
                  </a:lnTo>
                  <a:close/>
                </a:path>
              </a:pathLst>
            </a:custGeom>
            <a:noFill/>
            <a:ln>
              <a:noFill/>
            </a:ln>
          </p:spPr>
          <p:txBody>
            <a:bodyPr anchorCtr="0" anchor="ctr" bIns="5700" lIns="5700" spcFirstLastPara="1" rIns="5700" wrap="square" tIns="5700">
              <a:noAutofit/>
            </a:bodyPr>
            <a:lstStyle/>
            <a:p>
              <a:pPr indent="0" lvl="0" marL="0" marR="0" rtl="0" algn="ctr">
                <a:lnSpc>
                  <a:spcPct val="90000"/>
                </a:lnSpc>
                <a:spcBef>
                  <a:spcPts val="0"/>
                </a:spcBef>
                <a:spcAft>
                  <a:spcPts val="0"/>
                </a:spcAft>
                <a:buNone/>
              </a:pPr>
              <a:r>
                <a:rPr b="0" i="0" lang="en-US" sz="800" u="none" cap="none" strike="noStrike">
                  <a:solidFill>
                    <a:srgbClr val="074595"/>
                  </a:solidFill>
                  <a:latin typeface="Calibri"/>
                  <a:ea typeface="Calibri"/>
                  <a:cs typeface="Calibri"/>
                  <a:sym typeface="Calibri"/>
                </a:rPr>
                <a:t>Focal Point Registers Contract in CPARS</a:t>
              </a:r>
              <a:br>
                <a:rPr b="0" i="0" lang="en-US" sz="800" u="none" cap="none" strike="noStrike">
                  <a:solidFill>
                    <a:srgbClr val="074595"/>
                  </a:solidFill>
                  <a:latin typeface="Calibri"/>
                  <a:ea typeface="Calibri"/>
                  <a:cs typeface="Calibri"/>
                  <a:sym typeface="Calibri"/>
                </a:rPr>
              </a:br>
              <a:r>
                <a:rPr b="1" i="0" lang="en-US" sz="800" u="sng" cap="none" strike="noStrike">
                  <a:solidFill>
                    <a:srgbClr val="074595"/>
                  </a:solidFill>
                  <a:latin typeface="Calibri"/>
                  <a:ea typeface="Calibri"/>
                  <a:cs typeface="Calibri"/>
                  <a:sym typeface="Calibri"/>
                </a:rPr>
                <a:t>30 Days of Award</a:t>
              </a:r>
              <a:endParaRPr/>
            </a:p>
          </p:txBody>
        </p:sp>
        <p:sp>
          <p:nvSpPr>
            <p:cNvPr id="222" name="Google Shape;222;p23"/>
            <p:cNvSpPr/>
            <p:nvPr/>
          </p:nvSpPr>
          <p:spPr>
            <a:xfrm>
              <a:off x="4639610" y="1321752"/>
              <a:ext cx="2099079" cy="2055603"/>
            </a:xfrm>
            <a:custGeom>
              <a:rect b="b" l="l" r="r" t="t"/>
              <a:pathLst>
                <a:path extrusionOk="0" h="120000" w="120000">
                  <a:moveTo>
                    <a:pt x="97577" y="24358"/>
                  </a:moveTo>
                  <a:lnTo>
                    <a:pt x="88243" y="33212"/>
                  </a:lnTo>
                  <a:cubicBezTo>
                    <a:pt x="77428" y="21140"/>
                    <a:pt x="60486" y="17205"/>
                    <a:pt x="45680" y="23325"/>
                  </a:cubicBezTo>
                  <a:cubicBezTo>
                    <a:pt x="30874" y="29446"/>
                    <a:pt x="21287" y="44348"/>
                    <a:pt x="21595" y="60764"/>
                  </a:cubicBezTo>
                  <a:cubicBezTo>
                    <a:pt x="21904" y="77179"/>
                    <a:pt x="32043" y="91689"/>
                    <a:pt x="47068" y="97217"/>
                  </a:cubicBezTo>
                  <a:lnTo>
                    <a:pt x="46516" y="89800"/>
                  </a:lnTo>
                  <a:lnTo>
                    <a:pt x="63398" y="105642"/>
                  </a:lnTo>
                  <a:lnTo>
                    <a:pt x="48629" y="118184"/>
                  </a:lnTo>
                  <a:lnTo>
                    <a:pt x="48065" y="110610"/>
                  </a:lnTo>
                  <a:lnTo>
                    <a:pt x="48065" y="110610"/>
                  </a:lnTo>
                  <a:cubicBezTo>
                    <a:pt x="26604" y="105463"/>
                    <a:pt x="10763" y="87126"/>
                    <a:pt x="8649" y="64984"/>
                  </a:cubicBezTo>
                  <a:cubicBezTo>
                    <a:pt x="6536" y="42841"/>
                    <a:pt x="18618" y="21794"/>
                    <a:pt x="38712" y="12615"/>
                  </a:cubicBezTo>
                  <a:cubicBezTo>
                    <a:pt x="58805" y="3435"/>
                    <a:pt x="82463" y="8155"/>
                    <a:pt x="97577" y="24358"/>
                  </a:cubicBezTo>
                  <a:close/>
                </a:path>
              </a:pathLst>
            </a:custGeom>
            <a:gradFill>
              <a:gsLst>
                <a:gs pos="0">
                  <a:srgbClr val="BBBBBB"/>
                </a:gs>
                <a:gs pos="80000">
                  <a:srgbClr val="F6F6F6"/>
                </a:gs>
                <a:gs pos="100000">
                  <a:srgbClr val="F7F7F7"/>
                </a:gs>
              </a:gsLst>
              <a:lin ang="16200000" scaled="0"/>
            </a:gra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3" name="Google Shape;223;p23"/>
            <p:cNvSpPr/>
            <p:nvPr/>
          </p:nvSpPr>
          <p:spPr>
            <a:xfrm>
              <a:off x="5100691" y="2029693"/>
              <a:ext cx="1171405" cy="573287"/>
            </a:xfrm>
            <a:custGeom>
              <a:rect b="b" l="l" r="r" t="t"/>
              <a:pathLst>
                <a:path extrusionOk="0" h="585441" w="1171405">
                  <a:moveTo>
                    <a:pt x="0" y="0"/>
                  </a:moveTo>
                  <a:lnTo>
                    <a:pt x="1171405" y="0"/>
                  </a:lnTo>
                  <a:lnTo>
                    <a:pt x="1171405" y="585441"/>
                  </a:lnTo>
                  <a:lnTo>
                    <a:pt x="0" y="585441"/>
                  </a:lnTo>
                  <a:lnTo>
                    <a:pt x="0" y="0"/>
                  </a:lnTo>
                  <a:close/>
                </a:path>
              </a:pathLst>
            </a:custGeom>
            <a:noFill/>
            <a:ln>
              <a:noFill/>
            </a:ln>
          </p:spPr>
          <p:txBody>
            <a:bodyPr anchorCtr="0" anchor="ctr" bIns="5700" lIns="5700" spcFirstLastPara="1" rIns="5700" wrap="square" tIns="5700">
              <a:noAutofit/>
            </a:bodyPr>
            <a:lstStyle/>
            <a:p>
              <a:pPr indent="0" lvl="0" marL="0" marR="0" rtl="0" algn="ctr">
                <a:lnSpc>
                  <a:spcPct val="90000"/>
                </a:lnSpc>
                <a:spcBef>
                  <a:spcPts val="0"/>
                </a:spcBef>
                <a:spcAft>
                  <a:spcPts val="0"/>
                </a:spcAft>
                <a:buNone/>
              </a:pPr>
              <a:r>
                <a:rPr b="0" i="0" lang="en-US" sz="700" u="none" cap="none" strike="noStrike">
                  <a:solidFill>
                    <a:srgbClr val="074595"/>
                  </a:solidFill>
                  <a:latin typeface="Calibri"/>
                  <a:ea typeface="Calibri"/>
                  <a:cs typeface="Calibri"/>
                  <a:sym typeface="Calibri"/>
                </a:rPr>
                <a:t>At the End of the </a:t>
              </a:r>
              <a:r>
                <a:rPr b="0" i="0" lang="en-US" sz="800" u="none" cap="none" strike="noStrike">
                  <a:solidFill>
                    <a:srgbClr val="074595"/>
                  </a:solidFill>
                  <a:latin typeface="Calibri"/>
                  <a:ea typeface="Calibri"/>
                  <a:cs typeface="Calibri"/>
                  <a:sym typeface="Calibri"/>
                </a:rPr>
                <a:t>Period of Performance:</a:t>
              </a:r>
              <a:br>
                <a:rPr b="0" i="0" lang="en-US" sz="800" u="none" cap="none" strike="noStrike">
                  <a:solidFill>
                    <a:srgbClr val="074595"/>
                  </a:solidFill>
                  <a:latin typeface="Calibri"/>
                  <a:ea typeface="Calibri"/>
                  <a:cs typeface="Calibri"/>
                  <a:sym typeface="Calibri"/>
                </a:rPr>
              </a:br>
              <a:r>
                <a:rPr b="0" i="0" lang="en-US" sz="800" u="none" cap="none" strike="noStrike">
                  <a:solidFill>
                    <a:srgbClr val="074595"/>
                  </a:solidFill>
                  <a:latin typeface="Calibri"/>
                  <a:ea typeface="Calibri"/>
                  <a:cs typeface="Calibri"/>
                  <a:sym typeface="Calibri"/>
                </a:rPr>
                <a:t>AOR Drafts Evaluation</a:t>
              </a:r>
              <a:endParaRPr/>
            </a:p>
            <a:p>
              <a:pPr indent="0" lvl="0" marL="0" marR="0" rtl="0" algn="ctr">
                <a:lnSpc>
                  <a:spcPct val="90000"/>
                </a:lnSpc>
                <a:spcBef>
                  <a:spcPts val="280"/>
                </a:spcBef>
                <a:spcAft>
                  <a:spcPts val="0"/>
                </a:spcAft>
                <a:buNone/>
              </a:pPr>
              <a:r>
                <a:rPr b="1" lang="en-US" sz="800" u="sng">
                  <a:solidFill>
                    <a:srgbClr val="074595"/>
                  </a:solidFill>
                  <a:latin typeface="Calibri"/>
                  <a:ea typeface="Calibri"/>
                  <a:cs typeface="Calibri"/>
                  <a:sym typeface="Calibri"/>
                </a:rPr>
                <a:t>3</a:t>
              </a:r>
              <a:r>
                <a:rPr b="1" i="0" lang="en-US" sz="800" u="sng" cap="none" strike="noStrike">
                  <a:solidFill>
                    <a:srgbClr val="074595"/>
                  </a:solidFill>
                  <a:latin typeface="Calibri"/>
                  <a:ea typeface="Calibri"/>
                  <a:cs typeface="Calibri"/>
                  <a:sym typeface="Calibri"/>
                </a:rPr>
                <a:t>0 Days</a:t>
              </a:r>
              <a:endParaRPr/>
            </a:p>
          </p:txBody>
        </p:sp>
        <p:sp>
          <p:nvSpPr>
            <p:cNvPr id="224" name="Google Shape;224;p23"/>
            <p:cNvSpPr/>
            <p:nvPr/>
          </p:nvSpPr>
          <p:spPr>
            <a:xfrm>
              <a:off x="5222754" y="2508136"/>
              <a:ext cx="2099079" cy="2055603"/>
            </a:xfrm>
            <a:custGeom>
              <a:rect b="b" l="l" r="r" t="t"/>
              <a:pathLst>
                <a:path extrusionOk="0" h="120000" w="120000">
                  <a:moveTo>
                    <a:pt x="22423" y="24358"/>
                  </a:moveTo>
                  <a:lnTo>
                    <a:pt x="22423" y="24358"/>
                  </a:lnTo>
                  <a:cubicBezTo>
                    <a:pt x="37537" y="8155"/>
                    <a:pt x="61195" y="3435"/>
                    <a:pt x="81288" y="12615"/>
                  </a:cubicBezTo>
                  <a:cubicBezTo>
                    <a:pt x="101382" y="21794"/>
                    <a:pt x="113464" y="42841"/>
                    <a:pt x="111351" y="64984"/>
                  </a:cubicBezTo>
                  <a:cubicBezTo>
                    <a:pt x="109237" y="87126"/>
                    <a:pt x="93396" y="105463"/>
                    <a:pt x="71935" y="110610"/>
                  </a:cubicBezTo>
                  <a:lnTo>
                    <a:pt x="71371" y="118184"/>
                  </a:lnTo>
                  <a:lnTo>
                    <a:pt x="56602" y="105642"/>
                  </a:lnTo>
                  <a:lnTo>
                    <a:pt x="73484" y="89800"/>
                  </a:lnTo>
                  <a:lnTo>
                    <a:pt x="72932" y="97217"/>
                  </a:lnTo>
                  <a:lnTo>
                    <a:pt x="72932" y="97217"/>
                  </a:lnTo>
                  <a:cubicBezTo>
                    <a:pt x="87957" y="91689"/>
                    <a:pt x="98096" y="77179"/>
                    <a:pt x="98405" y="60764"/>
                  </a:cubicBezTo>
                  <a:cubicBezTo>
                    <a:pt x="98713" y="44348"/>
                    <a:pt x="89126" y="29446"/>
                    <a:pt x="74320" y="23325"/>
                  </a:cubicBezTo>
                  <a:cubicBezTo>
                    <a:pt x="59514" y="17205"/>
                    <a:pt x="42572" y="21140"/>
                    <a:pt x="31757" y="33212"/>
                  </a:cubicBezTo>
                  <a:close/>
                </a:path>
              </a:pathLst>
            </a:custGeom>
            <a:gradFill>
              <a:gsLst>
                <a:gs pos="0">
                  <a:srgbClr val="BBBBBB"/>
                </a:gs>
                <a:gs pos="80000">
                  <a:srgbClr val="F6F6F6"/>
                </a:gs>
                <a:gs pos="100000">
                  <a:srgbClr val="F7F7F7"/>
                </a:gs>
              </a:gsLst>
              <a:lin ang="16200000" scaled="0"/>
            </a:gra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5" name="Google Shape;225;p23"/>
            <p:cNvSpPr/>
            <p:nvPr/>
          </p:nvSpPr>
          <p:spPr>
            <a:xfrm>
              <a:off x="5686197" y="3251950"/>
              <a:ext cx="1171405" cy="573287"/>
            </a:xfrm>
            <a:custGeom>
              <a:rect b="b" l="l" r="r" t="t"/>
              <a:pathLst>
                <a:path extrusionOk="0" h="585441" w="1171405">
                  <a:moveTo>
                    <a:pt x="0" y="0"/>
                  </a:moveTo>
                  <a:lnTo>
                    <a:pt x="1171405" y="0"/>
                  </a:lnTo>
                  <a:lnTo>
                    <a:pt x="1171405" y="585441"/>
                  </a:lnTo>
                  <a:lnTo>
                    <a:pt x="0" y="585441"/>
                  </a:lnTo>
                  <a:lnTo>
                    <a:pt x="0" y="0"/>
                  </a:lnTo>
                  <a:close/>
                </a:path>
              </a:pathLst>
            </a:custGeom>
            <a:noFill/>
            <a:ln>
              <a:noFill/>
            </a:ln>
          </p:spPr>
          <p:txBody>
            <a:bodyPr anchorCtr="0" anchor="ctr" bIns="5700" lIns="5700" spcFirstLastPara="1" rIns="5700" wrap="square" tIns="5700">
              <a:noAutofit/>
            </a:bodyPr>
            <a:lstStyle/>
            <a:p>
              <a:pPr indent="0" lvl="0" marL="0" marR="0" rtl="0" algn="ctr">
                <a:lnSpc>
                  <a:spcPct val="90000"/>
                </a:lnSpc>
                <a:spcBef>
                  <a:spcPts val="0"/>
                </a:spcBef>
                <a:spcAft>
                  <a:spcPts val="0"/>
                </a:spcAft>
                <a:buNone/>
              </a:pPr>
              <a:r>
                <a:rPr b="0" i="0" lang="en-US" sz="800" u="none" cap="none" strike="noStrike">
                  <a:solidFill>
                    <a:srgbClr val="074595"/>
                  </a:solidFill>
                  <a:latin typeface="Calibri"/>
                  <a:ea typeface="Calibri"/>
                  <a:cs typeface="Calibri"/>
                  <a:sym typeface="Calibri"/>
                </a:rPr>
                <a:t>AO Reviews Evaluation</a:t>
              </a:r>
              <a:endParaRPr/>
            </a:p>
            <a:p>
              <a:pPr indent="0" lvl="0" marL="0" marR="0" rtl="0" algn="ctr">
                <a:lnSpc>
                  <a:spcPct val="90000"/>
                </a:lnSpc>
                <a:spcBef>
                  <a:spcPts val="280"/>
                </a:spcBef>
                <a:spcAft>
                  <a:spcPts val="0"/>
                </a:spcAft>
                <a:buNone/>
              </a:pPr>
              <a:r>
                <a:rPr b="1" i="0" lang="en-US" sz="800" u="sng" cap="none" strike="noStrike">
                  <a:solidFill>
                    <a:srgbClr val="074595"/>
                  </a:solidFill>
                  <a:latin typeface="Calibri"/>
                  <a:ea typeface="Calibri"/>
                  <a:cs typeface="Calibri"/>
                  <a:sym typeface="Calibri"/>
                </a:rPr>
                <a:t>15 Days</a:t>
              </a:r>
              <a:endParaRPr/>
            </a:p>
          </p:txBody>
        </p:sp>
        <p:sp>
          <p:nvSpPr>
            <p:cNvPr id="226" name="Google Shape;226;p23"/>
            <p:cNvSpPr/>
            <p:nvPr/>
          </p:nvSpPr>
          <p:spPr>
            <a:xfrm>
              <a:off x="4639610" y="3691204"/>
              <a:ext cx="2099079" cy="2055603"/>
            </a:xfrm>
            <a:custGeom>
              <a:rect b="b" l="l" r="r" t="t"/>
              <a:pathLst>
                <a:path extrusionOk="0" h="120000" w="120000">
                  <a:moveTo>
                    <a:pt x="97577" y="24358"/>
                  </a:moveTo>
                  <a:lnTo>
                    <a:pt x="88243" y="33212"/>
                  </a:lnTo>
                  <a:cubicBezTo>
                    <a:pt x="77428" y="21140"/>
                    <a:pt x="60486" y="17205"/>
                    <a:pt x="45680" y="23325"/>
                  </a:cubicBezTo>
                  <a:cubicBezTo>
                    <a:pt x="30874" y="29446"/>
                    <a:pt x="21287" y="44348"/>
                    <a:pt x="21595" y="60764"/>
                  </a:cubicBezTo>
                  <a:cubicBezTo>
                    <a:pt x="21904" y="77179"/>
                    <a:pt x="32043" y="91689"/>
                    <a:pt x="47068" y="97217"/>
                  </a:cubicBezTo>
                  <a:lnTo>
                    <a:pt x="46516" y="89800"/>
                  </a:lnTo>
                  <a:lnTo>
                    <a:pt x="63398" y="105642"/>
                  </a:lnTo>
                  <a:lnTo>
                    <a:pt x="48629" y="118184"/>
                  </a:lnTo>
                  <a:lnTo>
                    <a:pt x="48065" y="110610"/>
                  </a:lnTo>
                  <a:lnTo>
                    <a:pt x="48065" y="110610"/>
                  </a:lnTo>
                  <a:cubicBezTo>
                    <a:pt x="26604" y="105463"/>
                    <a:pt x="10763" y="87126"/>
                    <a:pt x="8649" y="64984"/>
                  </a:cubicBezTo>
                  <a:cubicBezTo>
                    <a:pt x="6536" y="42841"/>
                    <a:pt x="18618" y="21794"/>
                    <a:pt x="38712" y="12615"/>
                  </a:cubicBezTo>
                  <a:cubicBezTo>
                    <a:pt x="58805" y="3435"/>
                    <a:pt x="82463" y="8155"/>
                    <a:pt x="97577" y="24358"/>
                  </a:cubicBezTo>
                  <a:close/>
                </a:path>
              </a:pathLst>
            </a:custGeom>
            <a:gradFill>
              <a:gsLst>
                <a:gs pos="0">
                  <a:srgbClr val="BBBBBB"/>
                </a:gs>
                <a:gs pos="80000">
                  <a:srgbClr val="F6F6F6"/>
                </a:gs>
                <a:gs pos="100000">
                  <a:srgbClr val="F7F7F7"/>
                </a:gs>
              </a:gsLst>
              <a:lin ang="16200000" scaled="0"/>
            </a:gra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7" name="Google Shape;227;p23"/>
            <p:cNvSpPr/>
            <p:nvPr/>
          </p:nvSpPr>
          <p:spPr>
            <a:xfrm>
              <a:off x="5100691" y="4357302"/>
              <a:ext cx="1171405" cy="573287"/>
            </a:xfrm>
            <a:custGeom>
              <a:rect b="b" l="l" r="r" t="t"/>
              <a:pathLst>
                <a:path extrusionOk="0" h="585441" w="1171405">
                  <a:moveTo>
                    <a:pt x="0" y="0"/>
                  </a:moveTo>
                  <a:lnTo>
                    <a:pt x="1171405" y="0"/>
                  </a:lnTo>
                  <a:lnTo>
                    <a:pt x="1171405" y="585441"/>
                  </a:lnTo>
                  <a:lnTo>
                    <a:pt x="0" y="585441"/>
                  </a:lnTo>
                  <a:lnTo>
                    <a:pt x="0" y="0"/>
                  </a:lnTo>
                  <a:close/>
                </a:path>
              </a:pathLst>
            </a:custGeom>
            <a:noFill/>
            <a:ln>
              <a:noFill/>
            </a:ln>
          </p:spPr>
          <p:txBody>
            <a:bodyPr anchorCtr="0" anchor="ctr" bIns="5700" lIns="5700" spcFirstLastPara="1" rIns="5700" wrap="square" tIns="5700">
              <a:noAutofit/>
            </a:bodyPr>
            <a:lstStyle/>
            <a:p>
              <a:pPr indent="0" lvl="0" marL="0" marR="0" rtl="0" algn="ctr">
                <a:lnSpc>
                  <a:spcPct val="90000"/>
                </a:lnSpc>
                <a:spcBef>
                  <a:spcPts val="0"/>
                </a:spcBef>
                <a:spcAft>
                  <a:spcPts val="0"/>
                </a:spcAft>
                <a:buNone/>
              </a:pPr>
              <a:r>
                <a:rPr b="0" i="0" lang="en-US" sz="800" u="none" cap="none" strike="noStrike">
                  <a:solidFill>
                    <a:srgbClr val="074595"/>
                  </a:solidFill>
                  <a:latin typeface="Calibri"/>
                  <a:ea typeface="Calibri"/>
                  <a:cs typeface="Calibri"/>
                  <a:sym typeface="Calibri"/>
                </a:rPr>
                <a:t>Contractor Representative Reviews and Comments</a:t>
              </a:r>
              <a:endParaRPr/>
            </a:p>
            <a:p>
              <a:pPr indent="0" lvl="0" marL="0" marR="0" rtl="0" algn="ctr">
                <a:lnSpc>
                  <a:spcPct val="90000"/>
                </a:lnSpc>
                <a:spcBef>
                  <a:spcPts val="280"/>
                </a:spcBef>
                <a:spcAft>
                  <a:spcPts val="0"/>
                </a:spcAft>
                <a:buNone/>
              </a:pPr>
              <a:r>
                <a:rPr b="1" i="0" lang="en-US" sz="800" u="sng" cap="none" strike="noStrike">
                  <a:solidFill>
                    <a:srgbClr val="074595"/>
                  </a:solidFill>
                  <a:latin typeface="Calibri"/>
                  <a:ea typeface="Calibri"/>
                  <a:cs typeface="Calibri"/>
                  <a:sym typeface="Calibri"/>
                </a:rPr>
                <a:t>60 Days</a:t>
              </a:r>
              <a:endParaRPr/>
            </a:p>
          </p:txBody>
        </p:sp>
        <p:sp>
          <p:nvSpPr>
            <p:cNvPr id="228" name="Google Shape;228;p23"/>
            <p:cNvSpPr/>
            <p:nvPr/>
          </p:nvSpPr>
          <p:spPr>
            <a:xfrm>
              <a:off x="5371985" y="5008966"/>
              <a:ext cx="1803373" cy="1766970"/>
            </a:xfrm>
            <a:prstGeom prst="blockArc">
              <a:avLst>
                <a:gd fmla="val 13500000" name="adj1"/>
                <a:gd fmla="val 10800000" name="adj2"/>
                <a:gd fmla="val 12740" name="adj3"/>
              </a:avLst>
            </a:prstGeom>
            <a:gradFill>
              <a:gsLst>
                <a:gs pos="0">
                  <a:srgbClr val="BBBBBB"/>
                </a:gs>
                <a:gs pos="80000">
                  <a:srgbClr val="F6F6F6"/>
                </a:gs>
                <a:gs pos="100000">
                  <a:srgbClr val="F7F7F7"/>
                </a:gs>
              </a:gsLst>
              <a:lin ang="16200000" scaled="0"/>
            </a:gra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9" name="Google Shape;229;p23"/>
            <p:cNvSpPr/>
            <p:nvPr/>
          </p:nvSpPr>
          <p:spPr>
            <a:xfrm>
              <a:off x="5686198" y="5726872"/>
              <a:ext cx="1171406" cy="573287"/>
            </a:xfrm>
            <a:custGeom>
              <a:rect b="b" l="l" r="r" t="t"/>
              <a:pathLst>
                <a:path extrusionOk="0" h="585441" w="1171405">
                  <a:moveTo>
                    <a:pt x="0" y="0"/>
                  </a:moveTo>
                  <a:lnTo>
                    <a:pt x="1171405" y="0"/>
                  </a:lnTo>
                  <a:lnTo>
                    <a:pt x="1171405" y="585441"/>
                  </a:lnTo>
                  <a:lnTo>
                    <a:pt x="0" y="585441"/>
                  </a:lnTo>
                  <a:lnTo>
                    <a:pt x="0" y="0"/>
                  </a:lnTo>
                  <a:close/>
                </a:path>
              </a:pathLst>
            </a:custGeom>
            <a:noFill/>
            <a:ln>
              <a:noFill/>
            </a:ln>
          </p:spPr>
          <p:txBody>
            <a:bodyPr anchorCtr="0" anchor="ctr" bIns="5700" lIns="5700" spcFirstLastPara="1" rIns="5700" wrap="square" tIns="5700">
              <a:noAutofit/>
            </a:bodyPr>
            <a:lstStyle/>
            <a:p>
              <a:pPr indent="0" lvl="0" marL="0" marR="0" rtl="0" algn="ctr">
                <a:lnSpc>
                  <a:spcPct val="90000"/>
                </a:lnSpc>
                <a:spcBef>
                  <a:spcPts val="0"/>
                </a:spcBef>
                <a:spcAft>
                  <a:spcPts val="0"/>
                </a:spcAft>
                <a:buNone/>
              </a:pPr>
              <a:r>
                <a:rPr b="0" i="0" lang="en-US" sz="800" u="none" cap="none" strike="noStrike">
                  <a:solidFill>
                    <a:srgbClr val="074595"/>
                  </a:solidFill>
                  <a:latin typeface="Calibri"/>
                  <a:ea typeface="Calibri"/>
                  <a:cs typeface="Calibri"/>
                  <a:sym typeface="Calibri"/>
                </a:rPr>
                <a:t>AO/RO Review and Finalize Evaluation and Publish to PPIRS</a:t>
              </a:r>
              <a:endParaRPr/>
            </a:p>
            <a:p>
              <a:pPr indent="0" lvl="0" marL="0" marR="0" rtl="0" algn="ctr">
                <a:lnSpc>
                  <a:spcPct val="90000"/>
                </a:lnSpc>
                <a:spcBef>
                  <a:spcPts val="280"/>
                </a:spcBef>
                <a:spcAft>
                  <a:spcPts val="0"/>
                </a:spcAft>
                <a:buNone/>
              </a:pPr>
              <a:r>
                <a:rPr b="1" i="0" lang="en-US" sz="800" u="sng" cap="none" strike="noStrike">
                  <a:solidFill>
                    <a:srgbClr val="074595"/>
                  </a:solidFill>
                  <a:latin typeface="Calibri"/>
                  <a:ea typeface="Calibri"/>
                  <a:cs typeface="Calibri"/>
                  <a:sym typeface="Calibri"/>
                </a:rPr>
                <a:t>25 Days</a:t>
              </a:r>
              <a:endParaRPr/>
            </a:p>
          </p:txBody>
        </p:sp>
      </p:grpSp>
      <p:grpSp>
        <p:nvGrpSpPr>
          <p:cNvPr id="230" name="Google Shape;230;p23"/>
          <p:cNvGrpSpPr/>
          <p:nvPr/>
        </p:nvGrpSpPr>
        <p:grpSpPr>
          <a:xfrm>
            <a:off x="603434" y="922137"/>
            <a:ext cx="1945365" cy="5181056"/>
            <a:chOff x="4639610" y="140676"/>
            <a:chExt cx="2682223" cy="6635260"/>
          </a:xfrm>
        </p:grpSpPr>
        <p:sp>
          <p:nvSpPr>
            <p:cNvPr id="231" name="Google Shape;231;p23"/>
            <p:cNvSpPr/>
            <p:nvPr/>
          </p:nvSpPr>
          <p:spPr>
            <a:xfrm>
              <a:off x="5222754" y="140676"/>
              <a:ext cx="2099079" cy="2055603"/>
            </a:xfrm>
            <a:custGeom>
              <a:rect b="b" l="l" r="r" t="t"/>
              <a:pathLst>
                <a:path extrusionOk="0" h="120000" w="120000">
                  <a:moveTo>
                    <a:pt x="8412" y="60000"/>
                  </a:moveTo>
                  <a:lnTo>
                    <a:pt x="8412" y="60000"/>
                  </a:lnTo>
                  <a:cubicBezTo>
                    <a:pt x="8412" y="32838"/>
                    <a:pt x="29135" y="10248"/>
                    <a:pt x="55989" y="8136"/>
                  </a:cubicBezTo>
                  <a:cubicBezTo>
                    <a:pt x="82843" y="6024"/>
                    <a:pt x="106789" y="25102"/>
                    <a:pt x="110964" y="51936"/>
                  </a:cubicBezTo>
                  <a:cubicBezTo>
                    <a:pt x="115140" y="78769"/>
                    <a:pt x="98140" y="104326"/>
                    <a:pt x="71935" y="110610"/>
                  </a:cubicBezTo>
                  <a:lnTo>
                    <a:pt x="71371" y="118184"/>
                  </a:lnTo>
                  <a:lnTo>
                    <a:pt x="56602" y="105642"/>
                  </a:lnTo>
                  <a:lnTo>
                    <a:pt x="73484" y="89800"/>
                  </a:lnTo>
                  <a:lnTo>
                    <a:pt x="72932" y="97217"/>
                  </a:lnTo>
                  <a:lnTo>
                    <a:pt x="72932" y="97217"/>
                  </a:lnTo>
                  <a:cubicBezTo>
                    <a:pt x="91310" y="90456"/>
                    <a:pt x="101839" y="70589"/>
                    <a:pt x="97410" y="51031"/>
                  </a:cubicBezTo>
                  <a:cubicBezTo>
                    <a:pt x="92981" y="31473"/>
                    <a:pt x="75002" y="18441"/>
                    <a:pt x="55613" y="20735"/>
                  </a:cubicBezTo>
                  <a:cubicBezTo>
                    <a:pt x="36224" y="23028"/>
                    <a:pt x="21588" y="39918"/>
                    <a:pt x="21588" y="60000"/>
                  </a:cubicBezTo>
                  <a:close/>
                </a:path>
              </a:pathLst>
            </a:custGeom>
            <a:gradFill>
              <a:gsLst>
                <a:gs pos="0">
                  <a:srgbClr val="BBBBBB"/>
                </a:gs>
                <a:gs pos="80000">
                  <a:srgbClr val="F6F6F6"/>
                </a:gs>
                <a:gs pos="100000">
                  <a:srgbClr val="F7F7F7"/>
                </a:gs>
              </a:gsLst>
              <a:lin ang="16200000" scaled="0"/>
            </a:gra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 name="Google Shape;232;p23"/>
            <p:cNvSpPr/>
            <p:nvPr/>
          </p:nvSpPr>
          <p:spPr>
            <a:xfrm>
              <a:off x="4639610" y="1321752"/>
              <a:ext cx="2099079" cy="2055603"/>
            </a:xfrm>
            <a:custGeom>
              <a:rect b="b" l="l" r="r" t="t"/>
              <a:pathLst>
                <a:path extrusionOk="0" h="120000" w="120000">
                  <a:moveTo>
                    <a:pt x="97577" y="24358"/>
                  </a:moveTo>
                  <a:lnTo>
                    <a:pt x="88243" y="33212"/>
                  </a:lnTo>
                  <a:cubicBezTo>
                    <a:pt x="77428" y="21140"/>
                    <a:pt x="60486" y="17205"/>
                    <a:pt x="45680" y="23325"/>
                  </a:cubicBezTo>
                  <a:cubicBezTo>
                    <a:pt x="30874" y="29446"/>
                    <a:pt x="21287" y="44348"/>
                    <a:pt x="21595" y="60764"/>
                  </a:cubicBezTo>
                  <a:cubicBezTo>
                    <a:pt x="21904" y="77179"/>
                    <a:pt x="32043" y="91689"/>
                    <a:pt x="47068" y="97217"/>
                  </a:cubicBezTo>
                  <a:lnTo>
                    <a:pt x="46516" y="89800"/>
                  </a:lnTo>
                  <a:lnTo>
                    <a:pt x="63398" y="105642"/>
                  </a:lnTo>
                  <a:lnTo>
                    <a:pt x="48629" y="118184"/>
                  </a:lnTo>
                  <a:lnTo>
                    <a:pt x="48065" y="110610"/>
                  </a:lnTo>
                  <a:lnTo>
                    <a:pt x="48065" y="110610"/>
                  </a:lnTo>
                  <a:cubicBezTo>
                    <a:pt x="26604" y="105463"/>
                    <a:pt x="10763" y="87126"/>
                    <a:pt x="8649" y="64984"/>
                  </a:cubicBezTo>
                  <a:cubicBezTo>
                    <a:pt x="6536" y="42841"/>
                    <a:pt x="18618" y="21794"/>
                    <a:pt x="38712" y="12615"/>
                  </a:cubicBezTo>
                  <a:cubicBezTo>
                    <a:pt x="58805" y="3435"/>
                    <a:pt x="82463" y="8155"/>
                    <a:pt x="97577" y="24358"/>
                  </a:cubicBezTo>
                  <a:close/>
                </a:path>
              </a:pathLst>
            </a:custGeom>
            <a:solidFill>
              <a:srgbClr val="00B0F0"/>
            </a:soli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3" name="Google Shape;233;p23"/>
            <p:cNvSpPr/>
            <p:nvPr/>
          </p:nvSpPr>
          <p:spPr>
            <a:xfrm>
              <a:off x="5222754" y="2508136"/>
              <a:ext cx="2099079" cy="2055603"/>
            </a:xfrm>
            <a:custGeom>
              <a:rect b="b" l="l" r="r" t="t"/>
              <a:pathLst>
                <a:path extrusionOk="0" h="120000" w="120000">
                  <a:moveTo>
                    <a:pt x="22423" y="24358"/>
                  </a:moveTo>
                  <a:lnTo>
                    <a:pt x="22423" y="24358"/>
                  </a:lnTo>
                  <a:cubicBezTo>
                    <a:pt x="37537" y="8155"/>
                    <a:pt x="61195" y="3435"/>
                    <a:pt x="81288" y="12615"/>
                  </a:cubicBezTo>
                  <a:cubicBezTo>
                    <a:pt x="101382" y="21794"/>
                    <a:pt x="113464" y="42841"/>
                    <a:pt x="111351" y="64984"/>
                  </a:cubicBezTo>
                  <a:cubicBezTo>
                    <a:pt x="109237" y="87126"/>
                    <a:pt x="93396" y="105463"/>
                    <a:pt x="71935" y="110610"/>
                  </a:cubicBezTo>
                  <a:lnTo>
                    <a:pt x="71371" y="118184"/>
                  </a:lnTo>
                  <a:lnTo>
                    <a:pt x="56602" y="105642"/>
                  </a:lnTo>
                  <a:lnTo>
                    <a:pt x="73484" y="89800"/>
                  </a:lnTo>
                  <a:lnTo>
                    <a:pt x="72932" y="97217"/>
                  </a:lnTo>
                  <a:lnTo>
                    <a:pt x="72932" y="97217"/>
                  </a:lnTo>
                  <a:cubicBezTo>
                    <a:pt x="87957" y="91689"/>
                    <a:pt x="98096" y="77179"/>
                    <a:pt x="98405" y="60764"/>
                  </a:cubicBezTo>
                  <a:cubicBezTo>
                    <a:pt x="98713" y="44348"/>
                    <a:pt x="89126" y="29446"/>
                    <a:pt x="74320" y="23325"/>
                  </a:cubicBezTo>
                  <a:cubicBezTo>
                    <a:pt x="59514" y="17205"/>
                    <a:pt x="42572" y="21140"/>
                    <a:pt x="31757" y="33212"/>
                  </a:cubicBezTo>
                  <a:close/>
                </a:path>
              </a:pathLst>
            </a:custGeom>
            <a:gradFill>
              <a:gsLst>
                <a:gs pos="0">
                  <a:srgbClr val="BBBBBB"/>
                </a:gs>
                <a:gs pos="80000">
                  <a:srgbClr val="F6F6F6"/>
                </a:gs>
                <a:gs pos="100000">
                  <a:srgbClr val="F7F7F7"/>
                </a:gs>
              </a:gsLst>
              <a:lin ang="16200000" scaled="0"/>
            </a:gra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4" name="Google Shape;234;p23"/>
            <p:cNvSpPr/>
            <p:nvPr/>
          </p:nvSpPr>
          <p:spPr>
            <a:xfrm>
              <a:off x="4639610" y="3691204"/>
              <a:ext cx="2099079" cy="2055603"/>
            </a:xfrm>
            <a:custGeom>
              <a:rect b="b" l="l" r="r" t="t"/>
              <a:pathLst>
                <a:path extrusionOk="0" h="120000" w="120000">
                  <a:moveTo>
                    <a:pt x="97577" y="24358"/>
                  </a:moveTo>
                  <a:lnTo>
                    <a:pt x="88243" y="33212"/>
                  </a:lnTo>
                  <a:cubicBezTo>
                    <a:pt x="77428" y="21140"/>
                    <a:pt x="60486" y="17205"/>
                    <a:pt x="45680" y="23325"/>
                  </a:cubicBezTo>
                  <a:cubicBezTo>
                    <a:pt x="30874" y="29446"/>
                    <a:pt x="21287" y="44348"/>
                    <a:pt x="21595" y="60764"/>
                  </a:cubicBezTo>
                  <a:cubicBezTo>
                    <a:pt x="21904" y="77179"/>
                    <a:pt x="32043" y="91689"/>
                    <a:pt x="47068" y="97217"/>
                  </a:cubicBezTo>
                  <a:lnTo>
                    <a:pt x="46516" y="89800"/>
                  </a:lnTo>
                  <a:lnTo>
                    <a:pt x="63398" y="105642"/>
                  </a:lnTo>
                  <a:lnTo>
                    <a:pt x="48629" y="118184"/>
                  </a:lnTo>
                  <a:lnTo>
                    <a:pt x="48065" y="110610"/>
                  </a:lnTo>
                  <a:lnTo>
                    <a:pt x="48065" y="110610"/>
                  </a:lnTo>
                  <a:cubicBezTo>
                    <a:pt x="26604" y="105463"/>
                    <a:pt x="10763" y="87126"/>
                    <a:pt x="8649" y="64984"/>
                  </a:cubicBezTo>
                  <a:cubicBezTo>
                    <a:pt x="6536" y="42841"/>
                    <a:pt x="18618" y="21794"/>
                    <a:pt x="38712" y="12615"/>
                  </a:cubicBezTo>
                  <a:cubicBezTo>
                    <a:pt x="58805" y="3435"/>
                    <a:pt x="82463" y="8155"/>
                    <a:pt x="97577" y="24358"/>
                  </a:cubicBezTo>
                  <a:close/>
                </a:path>
              </a:pathLst>
            </a:custGeom>
            <a:gradFill>
              <a:gsLst>
                <a:gs pos="0">
                  <a:srgbClr val="BBBBBB"/>
                </a:gs>
                <a:gs pos="80000">
                  <a:srgbClr val="F6F6F6"/>
                </a:gs>
                <a:gs pos="100000">
                  <a:srgbClr val="F7F7F7"/>
                </a:gs>
              </a:gsLst>
              <a:lin ang="16200000" scaled="0"/>
            </a:gra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5" name="Google Shape;235;p23"/>
            <p:cNvSpPr/>
            <p:nvPr/>
          </p:nvSpPr>
          <p:spPr>
            <a:xfrm>
              <a:off x="5371985" y="5008966"/>
              <a:ext cx="1803373" cy="1766970"/>
            </a:xfrm>
            <a:prstGeom prst="blockArc">
              <a:avLst>
                <a:gd fmla="val 13500000" name="adj1"/>
                <a:gd fmla="val 10800000" name="adj2"/>
                <a:gd fmla="val 12740" name="adj3"/>
              </a:avLst>
            </a:prstGeom>
            <a:gradFill>
              <a:gsLst>
                <a:gs pos="0">
                  <a:srgbClr val="BBBBBB"/>
                </a:gs>
                <a:gs pos="80000">
                  <a:srgbClr val="F6F6F6"/>
                </a:gs>
                <a:gs pos="100000">
                  <a:srgbClr val="F7F7F7"/>
                </a:gs>
              </a:gsLst>
              <a:lin ang="16200000" scaled="0"/>
            </a:gra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36" name="Google Shape;236;p23"/>
          <p:cNvGrpSpPr/>
          <p:nvPr/>
        </p:nvGrpSpPr>
        <p:grpSpPr>
          <a:xfrm>
            <a:off x="606498" y="911648"/>
            <a:ext cx="1945365" cy="5181056"/>
            <a:chOff x="4639610" y="140676"/>
            <a:chExt cx="2682223" cy="6635260"/>
          </a:xfrm>
        </p:grpSpPr>
        <p:sp>
          <p:nvSpPr>
            <p:cNvPr id="237" name="Google Shape;237;p23"/>
            <p:cNvSpPr/>
            <p:nvPr/>
          </p:nvSpPr>
          <p:spPr>
            <a:xfrm>
              <a:off x="5222754" y="140676"/>
              <a:ext cx="2099079" cy="2055603"/>
            </a:xfrm>
            <a:custGeom>
              <a:rect b="b" l="l" r="r" t="t"/>
              <a:pathLst>
                <a:path extrusionOk="0" h="120000" w="120000">
                  <a:moveTo>
                    <a:pt x="8412" y="60000"/>
                  </a:moveTo>
                  <a:lnTo>
                    <a:pt x="8412" y="60000"/>
                  </a:lnTo>
                  <a:cubicBezTo>
                    <a:pt x="8412" y="32838"/>
                    <a:pt x="29135" y="10248"/>
                    <a:pt x="55989" y="8136"/>
                  </a:cubicBezTo>
                  <a:cubicBezTo>
                    <a:pt x="82843" y="6024"/>
                    <a:pt x="106789" y="25102"/>
                    <a:pt x="110964" y="51936"/>
                  </a:cubicBezTo>
                  <a:cubicBezTo>
                    <a:pt x="115140" y="78769"/>
                    <a:pt x="98140" y="104326"/>
                    <a:pt x="71935" y="110610"/>
                  </a:cubicBezTo>
                  <a:lnTo>
                    <a:pt x="71371" y="118184"/>
                  </a:lnTo>
                  <a:lnTo>
                    <a:pt x="56602" y="105642"/>
                  </a:lnTo>
                  <a:lnTo>
                    <a:pt x="73484" y="89800"/>
                  </a:lnTo>
                  <a:lnTo>
                    <a:pt x="72932" y="97217"/>
                  </a:lnTo>
                  <a:lnTo>
                    <a:pt x="72932" y="97217"/>
                  </a:lnTo>
                  <a:cubicBezTo>
                    <a:pt x="91310" y="90456"/>
                    <a:pt x="101839" y="70589"/>
                    <a:pt x="97410" y="51031"/>
                  </a:cubicBezTo>
                  <a:cubicBezTo>
                    <a:pt x="92981" y="31473"/>
                    <a:pt x="75002" y="18441"/>
                    <a:pt x="55613" y="20735"/>
                  </a:cubicBezTo>
                  <a:cubicBezTo>
                    <a:pt x="36224" y="23028"/>
                    <a:pt x="21588" y="39918"/>
                    <a:pt x="21588" y="60000"/>
                  </a:cubicBezTo>
                  <a:close/>
                </a:path>
              </a:pathLst>
            </a:custGeom>
            <a:gradFill>
              <a:gsLst>
                <a:gs pos="0">
                  <a:srgbClr val="BBBBBB"/>
                </a:gs>
                <a:gs pos="80000">
                  <a:srgbClr val="F6F6F6"/>
                </a:gs>
                <a:gs pos="100000">
                  <a:srgbClr val="F7F7F7"/>
                </a:gs>
              </a:gsLst>
              <a:lin ang="16200000" scaled="0"/>
            </a:gra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8" name="Google Shape;238;p23"/>
            <p:cNvSpPr/>
            <p:nvPr/>
          </p:nvSpPr>
          <p:spPr>
            <a:xfrm>
              <a:off x="4639610" y="1321752"/>
              <a:ext cx="2099079" cy="2055603"/>
            </a:xfrm>
            <a:custGeom>
              <a:rect b="b" l="l" r="r" t="t"/>
              <a:pathLst>
                <a:path extrusionOk="0" h="120000" w="120000">
                  <a:moveTo>
                    <a:pt x="97577" y="24358"/>
                  </a:moveTo>
                  <a:lnTo>
                    <a:pt x="88243" y="33212"/>
                  </a:lnTo>
                  <a:cubicBezTo>
                    <a:pt x="77428" y="21140"/>
                    <a:pt x="60486" y="17205"/>
                    <a:pt x="45680" y="23325"/>
                  </a:cubicBezTo>
                  <a:cubicBezTo>
                    <a:pt x="30874" y="29446"/>
                    <a:pt x="21287" y="44348"/>
                    <a:pt x="21595" y="60764"/>
                  </a:cubicBezTo>
                  <a:cubicBezTo>
                    <a:pt x="21904" y="77179"/>
                    <a:pt x="32043" y="91689"/>
                    <a:pt x="47068" y="97217"/>
                  </a:cubicBezTo>
                  <a:lnTo>
                    <a:pt x="46516" y="89800"/>
                  </a:lnTo>
                  <a:lnTo>
                    <a:pt x="63398" y="105642"/>
                  </a:lnTo>
                  <a:lnTo>
                    <a:pt x="48629" y="118184"/>
                  </a:lnTo>
                  <a:lnTo>
                    <a:pt x="48065" y="110610"/>
                  </a:lnTo>
                  <a:lnTo>
                    <a:pt x="48065" y="110610"/>
                  </a:lnTo>
                  <a:cubicBezTo>
                    <a:pt x="26604" y="105463"/>
                    <a:pt x="10763" y="87126"/>
                    <a:pt x="8649" y="64984"/>
                  </a:cubicBezTo>
                  <a:cubicBezTo>
                    <a:pt x="6536" y="42841"/>
                    <a:pt x="18618" y="21794"/>
                    <a:pt x="38712" y="12615"/>
                  </a:cubicBezTo>
                  <a:cubicBezTo>
                    <a:pt x="58805" y="3435"/>
                    <a:pt x="82463" y="8155"/>
                    <a:pt x="97577" y="24358"/>
                  </a:cubicBezTo>
                  <a:close/>
                </a:path>
              </a:pathLst>
            </a:custGeom>
            <a:gradFill>
              <a:gsLst>
                <a:gs pos="0">
                  <a:srgbClr val="BBBBBB"/>
                </a:gs>
                <a:gs pos="80000">
                  <a:srgbClr val="F6F6F6"/>
                </a:gs>
                <a:gs pos="100000">
                  <a:srgbClr val="F7F7F7"/>
                </a:gs>
              </a:gsLst>
              <a:lin ang="16200000" scaled="0"/>
            </a:gra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9" name="Google Shape;239;p23"/>
            <p:cNvSpPr/>
            <p:nvPr/>
          </p:nvSpPr>
          <p:spPr>
            <a:xfrm>
              <a:off x="5222754" y="2508136"/>
              <a:ext cx="2099079" cy="2055603"/>
            </a:xfrm>
            <a:custGeom>
              <a:rect b="b" l="l" r="r" t="t"/>
              <a:pathLst>
                <a:path extrusionOk="0" h="120000" w="120000">
                  <a:moveTo>
                    <a:pt x="22423" y="24358"/>
                  </a:moveTo>
                  <a:lnTo>
                    <a:pt x="22423" y="24358"/>
                  </a:lnTo>
                  <a:cubicBezTo>
                    <a:pt x="37537" y="8155"/>
                    <a:pt x="61195" y="3435"/>
                    <a:pt x="81288" y="12615"/>
                  </a:cubicBezTo>
                  <a:cubicBezTo>
                    <a:pt x="101382" y="21794"/>
                    <a:pt x="113464" y="42841"/>
                    <a:pt x="111351" y="64984"/>
                  </a:cubicBezTo>
                  <a:cubicBezTo>
                    <a:pt x="109237" y="87126"/>
                    <a:pt x="93396" y="105463"/>
                    <a:pt x="71935" y="110610"/>
                  </a:cubicBezTo>
                  <a:lnTo>
                    <a:pt x="71371" y="118184"/>
                  </a:lnTo>
                  <a:lnTo>
                    <a:pt x="56602" y="105642"/>
                  </a:lnTo>
                  <a:lnTo>
                    <a:pt x="73484" y="89800"/>
                  </a:lnTo>
                  <a:lnTo>
                    <a:pt x="72932" y="97217"/>
                  </a:lnTo>
                  <a:lnTo>
                    <a:pt x="72932" y="97217"/>
                  </a:lnTo>
                  <a:cubicBezTo>
                    <a:pt x="87957" y="91689"/>
                    <a:pt x="98096" y="77179"/>
                    <a:pt x="98405" y="60764"/>
                  </a:cubicBezTo>
                  <a:cubicBezTo>
                    <a:pt x="98713" y="44348"/>
                    <a:pt x="89126" y="29446"/>
                    <a:pt x="74320" y="23325"/>
                  </a:cubicBezTo>
                  <a:cubicBezTo>
                    <a:pt x="59514" y="17205"/>
                    <a:pt x="42572" y="21140"/>
                    <a:pt x="31757" y="33212"/>
                  </a:cubicBezTo>
                  <a:close/>
                </a:path>
              </a:pathLst>
            </a:custGeom>
            <a:solidFill>
              <a:srgbClr val="00B0F0"/>
            </a:soli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0" name="Google Shape;240;p23"/>
            <p:cNvSpPr/>
            <p:nvPr/>
          </p:nvSpPr>
          <p:spPr>
            <a:xfrm>
              <a:off x="4639610" y="3691204"/>
              <a:ext cx="2099079" cy="2055603"/>
            </a:xfrm>
            <a:custGeom>
              <a:rect b="b" l="l" r="r" t="t"/>
              <a:pathLst>
                <a:path extrusionOk="0" h="120000" w="120000">
                  <a:moveTo>
                    <a:pt x="97577" y="24358"/>
                  </a:moveTo>
                  <a:lnTo>
                    <a:pt x="88243" y="33212"/>
                  </a:lnTo>
                  <a:cubicBezTo>
                    <a:pt x="77428" y="21140"/>
                    <a:pt x="60486" y="17205"/>
                    <a:pt x="45680" y="23325"/>
                  </a:cubicBezTo>
                  <a:cubicBezTo>
                    <a:pt x="30874" y="29446"/>
                    <a:pt x="21287" y="44348"/>
                    <a:pt x="21595" y="60764"/>
                  </a:cubicBezTo>
                  <a:cubicBezTo>
                    <a:pt x="21904" y="77179"/>
                    <a:pt x="32043" y="91689"/>
                    <a:pt x="47068" y="97217"/>
                  </a:cubicBezTo>
                  <a:lnTo>
                    <a:pt x="46516" y="89800"/>
                  </a:lnTo>
                  <a:lnTo>
                    <a:pt x="63398" y="105642"/>
                  </a:lnTo>
                  <a:lnTo>
                    <a:pt x="48629" y="118184"/>
                  </a:lnTo>
                  <a:lnTo>
                    <a:pt x="48065" y="110610"/>
                  </a:lnTo>
                  <a:lnTo>
                    <a:pt x="48065" y="110610"/>
                  </a:lnTo>
                  <a:cubicBezTo>
                    <a:pt x="26604" y="105463"/>
                    <a:pt x="10763" y="87126"/>
                    <a:pt x="8649" y="64984"/>
                  </a:cubicBezTo>
                  <a:cubicBezTo>
                    <a:pt x="6536" y="42841"/>
                    <a:pt x="18618" y="21794"/>
                    <a:pt x="38712" y="12615"/>
                  </a:cubicBezTo>
                  <a:cubicBezTo>
                    <a:pt x="58805" y="3435"/>
                    <a:pt x="82463" y="8155"/>
                    <a:pt x="97577" y="24358"/>
                  </a:cubicBezTo>
                  <a:close/>
                </a:path>
              </a:pathLst>
            </a:custGeom>
            <a:gradFill>
              <a:gsLst>
                <a:gs pos="0">
                  <a:srgbClr val="BBBBBB"/>
                </a:gs>
                <a:gs pos="80000">
                  <a:srgbClr val="F6F6F6"/>
                </a:gs>
                <a:gs pos="100000">
                  <a:srgbClr val="F7F7F7"/>
                </a:gs>
              </a:gsLst>
              <a:lin ang="16200000" scaled="0"/>
            </a:gra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1" name="Google Shape;241;p23"/>
            <p:cNvSpPr/>
            <p:nvPr/>
          </p:nvSpPr>
          <p:spPr>
            <a:xfrm>
              <a:off x="5371985" y="5008966"/>
              <a:ext cx="1803373" cy="1766970"/>
            </a:xfrm>
            <a:prstGeom prst="blockArc">
              <a:avLst>
                <a:gd fmla="val 13500000" name="adj1"/>
                <a:gd fmla="val 10800000" name="adj2"/>
                <a:gd fmla="val 12740" name="adj3"/>
              </a:avLst>
            </a:prstGeom>
            <a:gradFill>
              <a:gsLst>
                <a:gs pos="0">
                  <a:srgbClr val="BBBBBB"/>
                </a:gs>
                <a:gs pos="80000">
                  <a:srgbClr val="F6F6F6"/>
                </a:gs>
                <a:gs pos="100000">
                  <a:srgbClr val="F7F7F7"/>
                </a:gs>
              </a:gsLst>
              <a:lin ang="16200000" scaled="0"/>
            </a:gra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42" name="Google Shape;242;p23"/>
          <p:cNvGrpSpPr/>
          <p:nvPr/>
        </p:nvGrpSpPr>
        <p:grpSpPr>
          <a:xfrm>
            <a:off x="598874" y="911648"/>
            <a:ext cx="1945365" cy="5181056"/>
            <a:chOff x="4639610" y="140676"/>
            <a:chExt cx="2682223" cy="6635260"/>
          </a:xfrm>
        </p:grpSpPr>
        <p:sp>
          <p:nvSpPr>
            <p:cNvPr id="243" name="Google Shape;243;p23"/>
            <p:cNvSpPr/>
            <p:nvPr/>
          </p:nvSpPr>
          <p:spPr>
            <a:xfrm>
              <a:off x="5222754" y="140676"/>
              <a:ext cx="2099079" cy="2055603"/>
            </a:xfrm>
            <a:custGeom>
              <a:rect b="b" l="l" r="r" t="t"/>
              <a:pathLst>
                <a:path extrusionOk="0" h="120000" w="120000">
                  <a:moveTo>
                    <a:pt x="8412" y="60000"/>
                  </a:moveTo>
                  <a:lnTo>
                    <a:pt x="8412" y="60000"/>
                  </a:lnTo>
                  <a:cubicBezTo>
                    <a:pt x="8412" y="32838"/>
                    <a:pt x="29135" y="10248"/>
                    <a:pt x="55989" y="8136"/>
                  </a:cubicBezTo>
                  <a:cubicBezTo>
                    <a:pt x="82843" y="6024"/>
                    <a:pt x="106789" y="25102"/>
                    <a:pt x="110964" y="51936"/>
                  </a:cubicBezTo>
                  <a:cubicBezTo>
                    <a:pt x="115140" y="78769"/>
                    <a:pt x="98140" y="104326"/>
                    <a:pt x="71935" y="110610"/>
                  </a:cubicBezTo>
                  <a:lnTo>
                    <a:pt x="71371" y="118184"/>
                  </a:lnTo>
                  <a:lnTo>
                    <a:pt x="56602" y="105642"/>
                  </a:lnTo>
                  <a:lnTo>
                    <a:pt x="73484" y="89800"/>
                  </a:lnTo>
                  <a:lnTo>
                    <a:pt x="72932" y="97217"/>
                  </a:lnTo>
                  <a:lnTo>
                    <a:pt x="72932" y="97217"/>
                  </a:lnTo>
                  <a:cubicBezTo>
                    <a:pt x="91310" y="90456"/>
                    <a:pt x="101839" y="70589"/>
                    <a:pt x="97410" y="51031"/>
                  </a:cubicBezTo>
                  <a:cubicBezTo>
                    <a:pt x="92981" y="31473"/>
                    <a:pt x="75002" y="18441"/>
                    <a:pt x="55613" y="20735"/>
                  </a:cubicBezTo>
                  <a:cubicBezTo>
                    <a:pt x="36224" y="23028"/>
                    <a:pt x="21588" y="39918"/>
                    <a:pt x="21588" y="60000"/>
                  </a:cubicBezTo>
                  <a:close/>
                </a:path>
              </a:pathLst>
            </a:custGeom>
            <a:gradFill>
              <a:gsLst>
                <a:gs pos="0">
                  <a:srgbClr val="BBBBBB"/>
                </a:gs>
                <a:gs pos="80000">
                  <a:srgbClr val="F6F6F6"/>
                </a:gs>
                <a:gs pos="100000">
                  <a:srgbClr val="F7F7F7"/>
                </a:gs>
              </a:gsLst>
              <a:lin ang="16200000" scaled="0"/>
            </a:gra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4" name="Google Shape;244;p23"/>
            <p:cNvSpPr/>
            <p:nvPr/>
          </p:nvSpPr>
          <p:spPr>
            <a:xfrm>
              <a:off x="4639610" y="1321752"/>
              <a:ext cx="2099079" cy="2055603"/>
            </a:xfrm>
            <a:custGeom>
              <a:rect b="b" l="l" r="r" t="t"/>
              <a:pathLst>
                <a:path extrusionOk="0" h="120000" w="120000">
                  <a:moveTo>
                    <a:pt x="97577" y="24358"/>
                  </a:moveTo>
                  <a:lnTo>
                    <a:pt x="88243" y="33212"/>
                  </a:lnTo>
                  <a:cubicBezTo>
                    <a:pt x="77428" y="21140"/>
                    <a:pt x="60486" y="17205"/>
                    <a:pt x="45680" y="23325"/>
                  </a:cubicBezTo>
                  <a:cubicBezTo>
                    <a:pt x="30874" y="29446"/>
                    <a:pt x="21287" y="44348"/>
                    <a:pt x="21595" y="60764"/>
                  </a:cubicBezTo>
                  <a:cubicBezTo>
                    <a:pt x="21904" y="77179"/>
                    <a:pt x="32043" y="91689"/>
                    <a:pt x="47068" y="97217"/>
                  </a:cubicBezTo>
                  <a:lnTo>
                    <a:pt x="46516" y="89800"/>
                  </a:lnTo>
                  <a:lnTo>
                    <a:pt x="63398" y="105642"/>
                  </a:lnTo>
                  <a:lnTo>
                    <a:pt x="48629" y="118184"/>
                  </a:lnTo>
                  <a:lnTo>
                    <a:pt x="48065" y="110610"/>
                  </a:lnTo>
                  <a:lnTo>
                    <a:pt x="48065" y="110610"/>
                  </a:lnTo>
                  <a:cubicBezTo>
                    <a:pt x="26604" y="105463"/>
                    <a:pt x="10763" y="87126"/>
                    <a:pt x="8649" y="64984"/>
                  </a:cubicBezTo>
                  <a:cubicBezTo>
                    <a:pt x="6536" y="42841"/>
                    <a:pt x="18618" y="21794"/>
                    <a:pt x="38712" y="12615"/>
                  </a:cubicBezTo>
                  <a:cubicBezTo>
                    <a:pt x="58805" y="3435"/>
                    <a:pt x="82463" y="8155"/>
                    <a:pt x="97577" y="24358"/>
                  </a:cubicBezTo>
                  <a:close/>
                </a:path>
              </a:pathLst>
            </a:custGeom>
            <a:gradFill>
              <a:gsLst>
                <a:gs pos="0">
                  <a:srgbClr val="BBBBBB"/>
                </a:gs>
                <a:gs pos="80000">
                  <a:srgbClr val="F6F6F6"/>
                </a:gs>
                <a:gs pos="100000">
                  <a:srgbClr val="F7F7F7"/>
                </a:gs>
              </a:gsLst>
              <a:lin ang="16200000" scaled="0"/>
            </a:gra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 name="Google Shape;245;p23"/>
            <p:cNvSpPr/>
            <p:nvPr/>
          </p:nvSpPr>
          <p:spPr>
            <a:xfrm>
              <a:off x="5222754" y="2508136"/>
              <a:ext cx="2099079" cy="2055603"/>
            </a:xfrm>
            <a:custGeom>
              <a:rect b="b" l="l" r="r" t="t"/>
              <a:pathLst>
                <a:path extrusionOk="0" h="120000" w="120000">
                  <a:moveTo>
                    <a:pt x="22423" y="24358"/>
                  </a:moveTo>
                  <a:lnTo>
                    <a:pt x="22423" y="24358"/>
                  </a:lnTo>
                  <a:cubicBezTo>
                    <a:pt x="37537" y="8155"/>
                    <a:pt x="61195" y="3435"/>
                    <a:pt x="81288" y="12615"/>
                  </a:cubicBezTo>
                  <a:cubicBezTo>
                    <a:pt x="101382" y="21794"/>
                    <a:pt x="113464" y="42841"/>
                    <a:pt x="111351" y="64984"/>
                  </a:cubicBezTo>
                  <a:cubicBezTo>
                    <a:pt x="109237" y="87126"/>
                    <a:pt x="93396" y="105463"/>
                    <a:pt x="71935" y="110610"/>
                  </a:cubicBezTo>
                  <a:lnTo>
                    <a:pt x="71371" y="118184"/>
                  </a:lnTo>
                  <a:lnTo>
                    <a:pt x="56602" y="105642"/>
                  </a:lnTo>
                  <a:lnTo>
                    <a:pt x="73484" y="89800"/>
                  </a:lnTo>
                  <a:lnTo>
                    <a:pt x="72932" y="97217"/>
                  </a:lnTo>
                  <a:lnTo>
                    <a:pt x="72932" y="97217"/>
                  </a:lnTo>
                  <a:cubicBezTo>
                    <a:pt x="87957" y="91689"/>
                    <a:pt x="98096" y="77179"/>
                    <a:pt x="98405" y="60764"/>
                  </a:cubicBezTo>
                  <a:cubicBezTo>
                    <a:pt x="98713" y="44348"/>
                    <a:pt x="89126" y="29446"/>
                    <a:pt x="74320" y="23325"/>
                  </a:cubicBezTo>
                  <a:cubicBezTo>
                    <a:pt x="59514" y="17205"/>
                    <a:pt x="42572" y="21140"/>
                    <a:pt x="31757" y="33212"/>
                  </a:cubicBezTo>
                  <a:close/>
                </a:path>
              </a:pathLst>
            </a:custGeom>
            <a:gradFill>
              <a:gsLst>
                <a:gs pos="0">
                  <a:srgbClr val="BBBBBB"/>
                </a:gs>
                <a:gs pos="80000">
                  <a:srgbClr val="F6F6F6"/>
                </a:gs>
                <a:gs pos="100000">
                  <a:srgbClr val="F7F7F7"/>
                </a:gs>
              </a:gsLst>
              <a:lin ang="16200000" scaled="0"/>
            </a:gra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6" name="Google Shape;246;p23"/>
            <p:cNvSpPr/>
            <p:nvPr/>
          </p:nvSpPr>
          <p:spPr>
            <a:xfrm>
              <a:off x="4639610" y="3691204"/>
              <a:ext cx="2099079" cy="2055603"/>
            </a:xfrm>
            <a:custGeom>
              <a:rect b="b" l="l" r="r" t="t"/>
              <a:pathLst>
                <a:path extrusionOk="0" h="120000" w="120000">
                  <a:moveTo>
                    <a:pt x="97577" y="24358"/>
                  </a:moveTo>
                  <a:lnTo>
                    <a:pt x="88243" y="33212"/>
                  </a:lnTo>
                  <a:cubicBezTo>
                    <a:pt x="77428" y="21140"/>
                    <a:pt x="60486" y="17205"/>
                    <a:pt x="45680" y="23325"/>
                  </a:cubicBezTo>
                  <a:cubicBezTo>
                    <a:pt x="30874" y="29446"/>
                    <a:pt x="21287" y="44348"/>
                    <a:pt x="21595" y="60764"/>
                  </a:cubicBezTo>
                  <a:cubicBezTo>
                    <a:pt x="21904" y="77179"/>
                    <a:pt x="32043" y="91689"/>
                    <a:pt x="47068" y="97217"/>
                  </a:cubicBezTo>
                  <a:lnTo>
                    <a:pt x="46516" y="89800"/>
                  </a:lnTo>
                  <a:lnTo>
                    <a:pt x="63398" y="105642"/>
                  </a:lnTo>
                  <a:lnTo>
                    <a:pt x="48629" y="118184"/>
                  </a:lnTo>
                  <a:lnTo>
                    <a:pt x="48065" y="110610"/>
                  </a:lnTo>
                  <a:lnTo>
                    <a:pt x="48065" y="110610"/>
                  </a:lnTo>
                  <a:cubicBezTo>
                    <a:pt x="26604" y="105463"/>
                    <a:pt x="10763" y="87126"/>
                    <a:pt x="8649" y="64984"/>
                  </a:cubicBezTo>
                  <a:cubicBezTo>
                    <a:pt x="6536" y="42841"/>
                    <a:pt x="18618" y="21794"/>
                    <a:pt x="38712" y="12615"/>
                  </a:cubicBezTo>
                  <a:cubicBezTo>
                    <a:pt x="58805" y="3435"/>
                    <a:pt x="82463" y="8155"/>
                    <a:pt x="97577" y="24358"/>
                  </a:cubicBezTo>
                  <a:close/>
                </a:path>
              </a:pathLst>
            </a:custGeom>
            <a:solidFill>
              <a:srgbClr val="00B0F0"/>
            </a:soli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7" name="Google Shape;247;p23"/>
            <p:cNvSpPr/>
            <p:nvPr/>
          </p:nvSpPr>
          <p:spPr>
            <a:xfrm>
              <a:off x="5371985" y="5008966"/>
              <a:ext cx="1803373" cy="1766970"/>
            </a:xfrm>
            <a:prstGeom prst="blockArc">
              <a:avLst>
                <a:gd fmla="val 13500000" name="adj1"/>
                <a:gd fmla="val 10800000" name="adj2"/>
                <a:gd fmla="val 12740" name="adj3"/>
              </a:avLst>
            </a:prstGeom>
            <a:gradFill>
              <a:gsLst>
                <a:gs pos="0">
                  <a:srgbClr val="BBBBBB"/>
                </a:gs>
                <a:gs pos="80000">
                  <a:srgbClr val="F6F6F6"/>
                </a:gs>
                <a:gs pos="100000">
                  <a:srgbClr val="F7F7F7"/>
                </a:gs>
              </a:gsLst>
              <a:lin ang="16200000" scaled="0"/>
            </a:gra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48" name="Google Shape;248;p23"/>
          <p:cNvGrpSpPr/>
          <p:nvPr/>
        </p:nvGrpSpPr>
        <p:grpSpPr>
          <a:xfrm>
            <a:off x="598874" y="908858"/>
            <a:ext cx="1945365" cy="5181056"/>
            <a:chOff x="4639610" y="140676"/>
            <a:chExt cx="2682223" cy="6635260"/>
          </a:xfrm>
        </p:grpSpPr>
        <p:sp>
          <p:nvSpPr>
            <p:cNvPr id="249" name="Google Shape;249;p23"/>
            <p:cNvSpPr/>
            <p:nvPr/>
          </p:nvSpPr>
          <p:spPr>
            <a:xfrm>
              <a:off x="5222754" y="140676"/>
              <a:ext cx="2099079" cy="2055603"/>
            </a:xfrm>
            <a:custGeom>
              <a:rect b="b" l="l" r="r" t="t"/>
              <a:pathLst>
                <a:path extrusionOk="0" h="120000" w="120000">
                  <a:moveTo>
                    <a:pt x="8412" y="60000"/>
                  </a:moveTo>
                  <a:lnTo>
                    <a:pt x="8412" y="60000"/>
                  </a:lnTo>
                  <a:cubicBezTo>
                    <a:pt x="8412" y="32838"/>
                    <a:pt x="29135" y="10248"/>
                    <a:pt x="55989" y="8136"/>
                  </a:cubicBezTo>
                  <a:cubicBezTo>
                    <a:pt x="82843" y="6024"/>
                    <a:pt x="106789" y="25102"/>
                    <a:pt x="110964" y="51936"/>
                  </a:cubicBezTo>
                  <a:cubicBezTo>
                    <a:pt x="115140" y="78769"/>
                    <a:pt x="98140" y="104326"/>
                    <a:pt x="71935" y="110610"/>
                  </a:cubicBezTo>
                  <a:lnTo>
                    <a:pt x="71371" y="118184"/>
                  </a:lnTo>
                  <a:lnTo>
                    <a:pt x="56602" y="105642"/>
                  </a:lnTo>
                  <a:lnTo>
                    <a:pt x="73484" y="89800"/>
                  </a:lnTo>
                  <a:lnTo>
                    <a:pt x="72932" y="97217"/>
                  </a:lnTo>
                  <a:lnTo>
                    <a:pt x="72932" y="97217"/>
                  </a:lnTo>
                  <a:cubicBezTo>
                    <a:pt x="91310" y="90456"/>
                    <a:pt x="101839" y="70589"/>
                    <a:pt x="97410" y="51031"/>
                  </a:cubicBezTo>
                  <a:cubicBezTo>
                    <a:pt x="92981" y="31473"/>
                    <a:pt x="75002" y="18441"/>
                    <a:pt x="55613" y="20735"/>
                  </a:cubicBezTo>
                  <a:cubicBezTo>
                    <a:pt x="36224" y="23028"/>
                    <a:pt x="21588" y="39918"/>
                    <a:pt x="21588" y="60000"/>
                  </a:cubicBezTo>
                  <a:close/>
                </a:path>
              </a:pathLst>
            </a:custGeom>
            <a:gradFill>
              <a:gsLst>
                <a:gs pos="0">
                  <a:srgbClr val="BBBBBB"/>
                </a:gs>
                <a:gs pos="80000">
                  <a:srgbClr val="F6F6F6"/>
                </a:gs>
                <a:gs pos="100000">
                  <a:srgbClr val="F7F7F7"/>
                </a:gs>
              </a:gsLst>
              <a:lin ang="16200000" scaled="0"/>
            </a:gra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0" name="Google Shape;250;p23"/>
            <p:cNvSpPr/>
            <p:nvPr/>
          </p:nvSpPr>
          <p:spPr>
            <a:xfrm>
              <a:off x="4639610" y="1321752"/>
              <a:ext cx="2099079" cy="2055603"/>
            </a:xfrm>
            <a:custGeom>
              <a:rect b="b" l="l" r="r" t="t"/>
              <a:pathLst>
                <a:path extrusionOk="0" h="120000" w="120000">
                  <a:moveTo>
                    <a:pt x="97577" y="24358"/>
                  </a:moveTo>
                  <a:lnTo>
                    <a:pt x="88243" y="33212"/>
                  </a:lnTo>
                  <a:cubicBezTo>
                    <a:pt x="77428" y="21140"/>
                    <a:pt x="60486" y="17205"/>
                    <a:pt x="45680" y="23325"/>
                  </a:cubicBezTo>
                  <a:cubicBezTo>
                    <a:pt x="30874" y="29446"/>
                    <a:pt x="21287" y="44348"/>
                    <a:pt x="21595" y="60764"/>
                  </a:cubicBezTo>
                  <a:cubicBezTo>
                    <a:pt x="21904" y="77179"/>
                    <a:pt x="32043" y="91689"/>
                    <a:pt x="47068" y="97217"/>
                  </a:cubicBezTo>
                  <a:lnTo>
                    <a:pt x="46516" y="89800"/>
                  </a:lnTo>
                  <a:lnTo>
                    <a:pt x="63398" y="105642"/>
                  </a:lnTo>
                  <a:lnTo>
                    <a:pt x="48629" y="118184"/>
                  </a:lnTo>
                  <a:lnTo>
                    <a:pt x="48065" y="110610"/>
                  </a:lnTo>
                  <a:lnTo>
                    <a:pt x="48065" y="110610"/>
                  </a:lnTo>
                  <a:cubicBezTo>
                    <a:pt x="26604" y="105463"/>
                    <a:pt x="10763" y="87126"/>
                    <a:pt x="8649" y="64984"/>
                  </a:cubicBezTo>
                  <a:cubicBezTo>
                    <a:pt x="6536" y="42841"/>
                    <a:pt x="18618" y="21794"/>
                    <a:pt x="38712" y="12615"/>
                  </a:cubicBezTo>
                  <a:cubicBezTo>
                    <a:pt x="58805" y="3435"/>
                    <a:pt x="82463" y="8155"/>
                    <a:pt x="97577" y="24358"/>
                  </a:cubicBezTo>
                  <a:close/>
                </a:path>
              </a:pathLst>
            </a:custGeom>
            <a:gradFill>
              <a:gsLst>
                <a:gs pos="0">
                  <a:srgbClr val="BBBBBB"/>
                </a:gs>
                <a:gs pos="80000">
                  <a:srgbClr val="F6F6F6"/>
                </a:gs>
                <a:gs pos="100000">
                  <a:srgbClr val="F7F7F7"/>
                </a:gs>
              </a:gsLst>
              <a:lin ang="16200000" scaled="0"/>
            </a:gra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1" name="Google Shape;251;p23"/>
            <p:cNvSpPr/>
            <p:nvPr/>
          </p:nvSpPr>
          <p:spPr>
            <a:xfrm>
              <a:off x="5222754" y="2508136"/>
              <a:ext cx="2099079" cy="2055603"/>
            </a:xfrm>
            <a:custGeom>
              <a:rect b="b" l="l" r="r" t="t"/>
              <a:pathLst>
                <a:path extrusionOk="0" h="120000" w="120000">
                  <a:moveTo>
                    <a:pt x="22423" y="24358"/>
                  </a:moveTo>
                  <a:lnTo>
                    <a:pt x="22423" y="24358"/>
                  </a:lnTo>
                  <a:cubicBezTo>
                    <a:pt x="37537" y="8155"/>
                    <a:pt x="61195" y="3435"/>
                    <a:pt x="81288" y="12615"/>
                  </a:cubicBezTo>
                  <a:cubicBezTo>
                    <a:pt x="101382" y="21794"/>
                    <a:pt x="113464" y="42841"/>
                    <a:pt x="111351" y="64984"/>
                  </a:cubicBezTo>
                  <a:cubicBezTo>
                    <a:pt x="109237" y="87126"/>
                    <a:pt x="93396" y="105463"/>
                    <a:pt x="71935" y="110610"/>
                  </a:cubicBezTo>
                  <a:lnTo>
                    <a:pt x="71371" y="118184"/>
                  </a:lnTo>
                  <a:lnTo>
                    <a:pt x="56602" y="105642"/>
                  </a:lnTo>
                  <a:lnTo>
                    <a:pt x="73484" y="89800"/>
                  </a:lnTo>
                  <a:lnTo>
                    <a:pt x="72932" y="97217"/>
                  </a:lnTo>
                  <a:lnTo>
                    <a:pt x="72932" y="97217"/>
                  </a:lnTo>
                  <a:cubicBezTo>
                    <a:pt x="87957" y="91689"/>
                    <a:pt x="98096" y="77179"/>
                    <a:pt x="98405" y="60764"/>
                  </a:cubicBezTo>
                  <a:cubicBezTo>
                    <a:pt x="98713" y="44348"/>
                    <a:pt x="89126" y="29446"/>
                    <a:pt x="74320" y="23325"/>
                  </a:cubicBezTo>
                  <a:cubicBezTo>
                    <a:pt x="59514" y="17205"/>
                    <a:pt x="42572" y="21140"/>
                    <a:pt x="31757" y="33212"/>
                  </a:cubicBezTo>
                  <a:close/>
                </a:path>
              </a:pathLst>
            </a:custGeom>
            <a:gradFill>
              <a:gsLst>
                <a:gs pos="0">
                  <a:srgbClr val="BBBBBB"/>
                </a:gs>
                <a:gs pos="80000">
                  <a:srgbClr val="F6F6F6"/>
                </a:gs>
                <a:gs pos="100000">
                  <a:srgbClr val="F7F7F7"/>
                </a:gs>
              </a:gsLst>
              <a:lin ang="16200000" scaled="0"/>
            </a:gra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 name="Google Shape;252;p23"/>
            <p:cNvSpPr/>
            <p:nvPr/>
          </p:nvSpPr>
          <p:spPr>
            <a:xfrm>
              <a:off x="4639610" y="3691204"/>
              <a:ext cx="2099079" cy="2055603"/>
            </a:xfrm>
            <a:custGeom>
              <a:rect b="b" l="l" r="r" t="t"/>
              <a:pathLst>
                <a:path extrusionOk="0" h="120000" w="120000">
                  <a:moveTo>
                    <a:pt x="97577" y="24358"/>
                  </a:moveTo>
                  <a:lnTo>
                    <a:pt x="88243" y="33212"/>
                  </a:lnTo>
                  <a:cubicBezTo>
                    <a:pt x="77428" y="21140"/>
                    <a:pt x="60486" y="17205"/>
                    <a:pt x="45680" y="23325"/>
                  </a:cubicBezTo>
                  <a:cubicBezTo>
                    <a:pt x="30874" y="29446"/>
                    <a:pt x="21287" y="44348"/>
                    <a:pt x="21595" y="60764"/>
                  </a:cubicBezTo>
                  <a:cubicBezTo>
                    <a:pt x="21904" y="77179"/>
                    <a:pt x="32043" y="91689"/>
                    <a:pt x="47068" y="97217"/>
                  </a:cubicBezTo>
                  <a:lnTo>
                    <a:pt x="46516" y="89800"/>
                  </a:lnTo>
                  <a:lnTo>
                    <a:pt x="63398" y="105642"/>
                  </a:lnTo>
                  <a:lnTo>
                    <a:pt x="48629" y="118184"/>
                  </a:lnTo>
                  <a:lnTo>
                    <a:pt x="48065" y="110610"/>
                  </a:lnTo>
                  <a:lnTo>
                    <a:pt x="48065" y="110610"/>
                  </a:lnTo>
                  <a:cubicBezTo>
                    <a:pt x="26604" y="105463"/>
                    <a:pt x="10763" y="87126"/>
                    <a:pt x="8649" y="64984"/>
                  </a:cubicBezTo>
                  <a:cubicBezTo>
                    <a:pt x="6536" y="42841"/>
                    <a:pt x="18618" y="21794"/>
                    <a:pt x="38712" y="12615"/>
                  </a:cubicBezTo>
                  <a:cubicBezTo>
                    <a:pt x="58805" y="3435"/>
                    <a:pt x="82463" y="8155"/>
                    <a:pt x="97577" y="24358"/>
                  </a:cubicBezTo>
                  <a:close/>
                </a:path>
              </a:pathLst>
            </a:custGeom>
            <a:gradFill>
              <a:gsLst>
                <a:gs pos="0">
                  <a:srgbClr val="BBBBBB"/>
                </a:gs>
                <a:gs pos="80000">
                  <a:srgbClr val="F6F6F6"/>
                </a:gs>
                <a:gs pos="100000">
                  <a:srgbClr val="F7F7F7"/>
                </a:gs>
              </a:gsLst>
              <a:lin ang="16200000" scaled="0"/>
            </a:gra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 name="Google Shape;253;p23"/>
            <p:cNvSpPr/>
            <p:nvPr/>
          </p:nvSpPr>
          <p:spPr>
            <a:xfrm>
              <a:off x="5371985" y="5008966"/>
              <a:ext cx="1803373" cy="1766970"/>
            </a:xfrm>
            <a:prstGeom prst="blockArc">
              <a:avLst>
                <a:gd fmla="val 13500000" name="adj1"/>
                <a:gd fmla="val 10800000" name="adj2"/>
                <a:gd fmla="val 12740" name="adj3"/>
              </a:avLst>
            </a:prstGeom>
            <a:solidFill>
              <a:srgbClr val="00B0F0"/>
            </a:soli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sp>
        <p:nvSpPr>
          <p:cNvPr id="258" name="Google Shape;258;p24"/>
          <p:cNvSpPr txBox="1"/>
          <p:nvPr>
            <p:ph type="title"/>
          </p:nvPr>
        </p:nvSpPr>
        <p:spPr>
          <a:xfrm>
            <a:off x="1003851" y="274638"/>
            <a:ext cx="10578549" cy="792162"/>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Clr>
                <a:srgbClr val="0099D8"/>
              </a:buClr>
              <a:buSzPts val="3200"/>
              <a:buFont typeface="Arial"/>
              <a:buNone/>
            </a:pPr>
            <a:r>
              <a:rPr lang="en-US"/>
              <a:t>Dos and Don’ts when Assessing Performance	</a:t>
            </a:r>
            <a:endParaRPr/>
          </a:p>
        </p:txBody>
      </p:sp>
      <p:sp>
        <p:nvSpPr>
          <p:cNvPr id="259" name="Google Shape;259;p24"/>
          <p:cNvSpPr txBox="1"/>
          <p:nvPr>
            <p:ph idx="1" type="body"/>
          </p:nvPr>
        </p:nvSpPr>
        <p:spPr>
          <a:xfrm>
            <a:off x="1003851" y="1296785"/>
            <a:ext cx="4133413" cy="4875415"/>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Clr>
                <a:srgbClr val="07336F"/>
              </a:buClr>
              <a:buSzPts val="2800"/>
              <a:buNone/>
            </a:pPr>
            <a:r>
              <a:rPr lang="en-US"/>
              <a:t>DO:</a:t>
            </a:r>
            <a:endParaRPr/>
          </a:p>
          <a:p>
            <a:pPr indent="-457200" lvl="0" marL="457200" rtl="0" algn="l">
              <a:spcBef>
                <a:spcPts val="560"/>
              </a:spcBef>
              <a:spcAft>
                <a:spcPts val="0"/>
              </a:spcAft>
              <a:buClr>
                <a:srgbClr val="07336F"/>
              </a:buClr>
              <a:buSzPts val="2800"/>
              <a:buChar char="•"/>
            </a:pPr>
            <a:r>
              <a:rPr lang="en-US"/>
              <a:t>Good evaluations are fair, relevant, comprehensive, timely, accurate </a:t>
            </a:r>
            <a:endParaRPr/>
          </a:p>
          <a:p>
            <a:pPr indent="-457200" lvl="0" marL="457200" rtl="0" algn="l">
              <a:spcBef>
                <a:spcPts val="560"/>
              </a:spcBef>
              <a:spcAft>
                <a:spcPts val="0"/>
              </a:spcAft>
              <a:buClr>
                <a:srgbClr val="07336F"/>
              </a:buClr>
              <a:buSzPts val="2800"/>
              <a:buChar char="•"/>
            </a:pPr>
            <a:r>
              <a:rPr lang="en-US"/>
              <a:t>Everything should corroborated in the file</a:t>
            </a:r>
            <a:endParaRPr/>
          </a:p>
          <a:p>
            <a:pPr indent="-457200" lvl="0" marL="457200" rtl="0" algn="l">
              <a:spcBef>
                <a:spcPts val="560"/>
              </a:spcBef>
              <a:spcAft>
                <a:spcPts val="0"/>
              </a:spcAft>
              <a:buClr>
                <a:srgbClr val="07336F"/>
              </a:buClr>
              <a:buSzPts val="2800"/>
              <a:buChar char="•"/>
            </a:pPr>
            <a:r>
              <a:rPr lang="en-US"/>
              <a:t>No surprises</a:t>
            </a:r>
            <a:endParaRPr/>
          </a:p>
          <a:p>
            <a:pPr indent="-279400" lvl="0" marL="457200" rtl="0" algn="l">
              <a:spcBef>
                <a:spcPts val="560"/>
              </a:spcBef>
              <a:spcAft>
                <a:spcPts val="0"/>
              </a:spcAft>
              <a:buClr>
                <a:srgbClr val="07336F"/>
              </a:buClr>
              <a:buSzPts val="2800"/>
              <a:buNone/>
            </a:pPr>
            <a:r>
              <a:t/>
            </a:r>
            <a:endParaRPr/>
          </a:p>
        </p:txBody>
      </p:sp>
      <p:sp>
        <p:nvSpPr>
          <p:cNvPr id="260" name="Google Shape;260;p24"/>
          <p:cNvSpPr txBox="1"/>
          <p:nvPr/>
        </p:nvSpPr>
        <p:spPr>
          <a:xfrm>
            <a:off x="6193764" y="1296784"/>
            <a:ext cx="4133413" cy="487541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Clr>
                <a:srgbClr val="07336F"/>
              </a:buClr>
              <a:buSzPts val="2800"/>
              <a:buFont typeface="Arial"/>
              <a:buNone/>
            </a:pPr>
            <a:r>
              <a:rPr b="0" i="0" lang="en-US" sz="2800" u="none" cap="none" strike="noStrike">
                <a:solidFill>
                  <a:srgbClr val="07336F"/>
                </a:solidFill>
                <a:latin typeface="Arial"/>
                <a:ea typeface="Arial"/>
                <a:cs typeface="Arial"/>
                <a:sym typeface="Arial"/>
              </a:rPr>
              <a:t>DON’T:</a:t>
            </a:r>
            <a:endParaRPr/>
          </a:p>
          <a:p>
            <a:pPr indent="-457200" lvl="0" marL="457200" marR="0" rtl="0" algn="l">
              <a:spcBef>
                <a:spcPts val="560"/>
              </a:spcBef>
              <a:spcAft>
                <a:spcPts val="0"/>
              </a:spcAft>
              <a:buClr>
                <a:srgbClr val="07336F"/>
              </a:buClr>
              <a:buSzPts val="2800"/>
              <a:buFont typeface="Arial"/>
              <a:buChar char="•"/>
            </a:pPr>
            <a:r>
              <a:rPr b="0" i="0" lang="en-US" sz="2800" u="none" cap="none" strike="noStrike">
                <a:solidFill>
                  <a:srgbClr val="07336F"/>
                </a:solidFill>
                <a:latin typeface="Arial"/>
                <a:ea typeface="Arial"/>
                <a:cs typeface="Arial"/>
                <a:sym typeface="Arial"/>
              </a:rPr>
              <a:t>Use CPARS as a punitive measure</a:t>
            </a:r>
            <a:endParaRPr/>
          </a:p>
          <a:p>
            <a:pPr indent="-457200" lvl="0" marL="457200" marR="0" rtl="0" algn="l">
              <a:spcBef>
                <a:spcPts val="560"/>
              </a:spcBef>
              <a:spcAft>
                <a:spcPts val="0"/>
              </a:spcAft>
              <a:buClr>
                <a:srgbClr val="07336F"/>
              </a:buClr>
              <a:buSzPts val="2800"/>
              <a:buFont typeface="Arial"/>
              <a:buChar char="•"/>
            </a:pPr>
            <a:r>
              <a:rPr b="0" i="0" lang="en-US" sz="2800" u="none" cap="none" strike="noStrike">
                <a:solidFill>
                  <a:srgbClr val="07336F"/>
                </a:solidFill>
                <a:latin typeface="Arial"/>
                <a:ea typeface="Arial"/>
                <a:cs typeface="Arial"/>
                <a:sym typeface="Arial"/>
              </a:rPr>
              <a:t>Surprise your AO/CO with poor performance they didn’t know was occurring</a:t>
            </a:r>
            <a:endParaRPr/>
          </a:p>
          <a:p>
            <a:pPr indent="-457200" lvl="0" marL="457200" marR="0" rtl="0" algn="l">
              <a:spcBef>
                <a:spcPts val="560"/>
              </a:spcBef>
              <a:spcAft>
                <a:spcPts val="0"/>
              </a:spcAft>
              <a:buClr>
                <a:srgbClr val="07336F"/>
              </a:buClr>
              <a:buSzPts val="2800"/>
              <a:buFont typeface="Arial"/>
              <a:buChar char="•"/>
            </a:pPr>
            <a:r>
              <a:rPr b="0" i="0" lang="en-US" sz="2800" u="none" cap="none" strike="noStrike">
                <a:solidFill>
                  <a:srgbClr val="07336F"/>
                </a:solidFill>
                <a:latin typeface="Arial"/>
                <a:ea typeface="Arial"/>
                <a:cs typeface="Arial"/>
                <a:sym typeface="Arial"/>
              </a:rPr>
              <a:t>Rate individual performance</a:t>
            </a:r>
            <a:endParaRPr/>
          </a:p>
          <a:p>
            <a:pPr indent="-279400" lvl="0" marL="457200" marR="0" rtl="0" algn="l">
              <a:spcBef>
                <a:spcPts val="560"/>
              </a:spcBef>
              <a:spcAft>
                <a:spcPts val="0"/>
              </a:spcAft>
              <a:buClr>
                <a:srgbClr val="07336F"/>
              </a:buClr>
              <a:buSzPts val="2800"/>
              <a:buFont typeface="Arial"/>
              <a:buNone/>
            </a:pPr>
            <a:r>
              <a:t/>
            </a:r>
            <a:endParaRPr b="0" i="0" sz="2800" u="none" cap="none" strike="noStrike">
              <a:solidFill>
                <a:srgbClr val="07336F"/>
              </a:solidFill>
              <a:latin typeface="Arial"/>
              <a:ea typeface="Arial"/>
              <a:cs typeface="Arial"/>
              <a:sym typeface="Arial"/>
            </a:endParaRPr>
          </a:p>
          <a:p>
            <a:pPr indent="-279400" lvl="0" marL="457200" marR="0" rtl="0" algn="l">
              <a:spcBef>
                <a:spcPts val="560"/>
              </a:spcBef>
              <a:spcAft>
                <a:spcPts val="0"/>
              </a:spcAft>
              <a:buClr>
                <a:srgbClr val="07336F"/>
              </a:buClr>
              <a:buSzPts val="2800"/>
              <a:buFont typeface="Arial"/>
              <a:buNone/>
            </a:pPr>
            <a:r>
              <a:t/>
            </a:r>
            <a:endParaRPr b="0" i="0" sz="2800" u="none" cap="none" strike="noStrike">
              <a:solidFill>
                <a:srgbClr val="07336F"/>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sp>
        <p:nvSpPr>
          <p:cNvPr id="265" name="Google Shape;265;p25"/>
          <p:cNvSpPr txBox="1"/>
          <p:nvPr>
            <p:ph type="title"/>
          </p:nvPr>
        </p:nvSpPr>
        <p:spPr>
          <a:xfrm>
            <a:off x="1003851" y="274638"/>
            <a:ext cx="10578549" cy="792162"/>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Clr>
                <a:srgbClr val="0099D8"/>
              </a:buClr>
              <a:buSzPts val="3200"/>
              <a:buFont typeface="Arial"/>
              <a:buNone/>
            </a:pPr>
            <a:r>
              <a:rPr lang="en-US"/>
              <a:t>Ratings</a:t>
            </a:r>
            <a:endParaRPr/>
          </a:p>
        </p:txBody>
      </p:sp>
      <p:grpSp>
        <p:nvGrpSpPr>
          <p:cNvPr id="266" name="Google Shape;266;p25"/>
          <p:cNvGrpSpPr/>
          <p:nvPr/>
        </p:nvGrpSpPr>
        <p:grpSpPr>
          <a:xfrm>
            <a:off x="1007857" y="1045147"/>
            <a:ext cx="10305810" cy="5000458"/>
            <a:chOff x="4007" y="105811"/>
            <a:chExt cx="10305810" cy="5000458"/>
          </a:xfrm>
        </p:grpSpPr>
        <p:sp>
          <p:nvSpPr>
            <p:cNvPr id="267" name="Google Shape;267;p25"/>
            <p:cNvSpPr/>
            <p:nvPr/>
          </p:nvSpPr>
          <p:spPr>
            <a:xfrm>
              <a:off x="4007" y="105811"/>
              <a:ext cx="2263941" cy="871028"/>
            </a:xfrm>
            <a:prstGeom prst="chevron">
              <a:avLst>
                <a:gd fmla="val 50000" name="adj"/>
              </a:avLst>
            </a:prstGeom>
            <a:solidFill>
              <a:srgbClr val="004C6C"/>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8" name="Google Shape;268;p25"/>
            <p:cNvSpPr txBox="1"/>
            <p:nvPr/>
          </p:nvSpPr>
          <p:spPr>
            <a:xfrm>
              <a:off x="439521" y="105811"/>
              <a:ext cx="1392913" cy="871028"/>
            </a:xfrm>
            <a:prstGeom prst="rect">
              <a:avLst/>
            </a:prstGeom>
            <a:noFill/>
            <a:ln>
              <a:noFill/>
            </a:ln>
          </p:spPr>
          <p:txBody>
            <a:bodyPr anchorCtr="0" anchor="ctr" bIns="11425" lIns="22850" spcFirstLastPara="1" rIns="0" wrap="square" tIns="11425">
              <a:noAutofit/>
            </a:bodyPr>
            <a:lstStyle/>
            <a:p>
              <a:pPr indent="0" lvl="0" marL="0" marR="0" rtl="0" algn="ctr">
                <a:lnSpc>
                  <a:spcPct val="90000"/>
                </a:lnSpc>
                <a:spcBef>
                  <a:spcPts val="0"/>
                </a:spcBef>
                <a:spcAft>
                  <a:spcPts val="0"/>
                </a:spcAft>
                <a:buNone/>
              </a:pPr>
              <a:r>
                <a:rPr b="0" i="0" lang="en-US" sz="1800" u="none" cap="none" strike="noStrike">
                  <a:solidFill>
                    <a:schemeClr val="lt1"/>
                  </a:solidFill>
                  <a:latin typeface="Calibri"/>
                  <a:ea typeface="Calibri"/>
                  <a:cs typeface="Calibri"/>
                  <a:sym typeface="Calibri"/>
                </a:rPr>
                <a:t>Exceptional</a:t>
              </a:r>
              <a:endParaRPr/>
            </a:p>
          </p:txBody>
        </p:sp>
        <p:sp>
          <p:nvSpPr>
            <p:cNvPr id="269" name="Google Shape;269;p25"/>
            <p:cNvSpPr/>
            <p:nvPr/>
          </p:nvSpPr>
          <p:spPr>
            <a:xfrm>
              <a:off x="1973637" y="165512"/>
              <a:ext cx="1879071" cy="751628"/>
            </a:xfrm>
            <a:prstGeom prst="chevron">
              <a:avLst>
                <a:gd fmla="val 50000" name="adj"/>
              </a:avLst>
            </a:prstGeom>
            <a:solidFill>
              <a:srgbClr val="0072A2">
                <a:alpha val="89803"/>
              </a:srgbClr>
            </a:solidFill>
            <a:ln cap="flat" cmpd="sng" w="25400">
              <a:solidFill>
                <a:srgbClr val="C9DDF0">
                  <a:alpha val="89803"/>
                </a:srgbClr>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0" name="Google Shape;270;p25"/>
            <p:cNvSpPr txBox="1"/>
            <p:nvPr/>
          </p:nvSpPr>
          <p:spPr>
            <a:xfrm>
              <a:off x="2349451" y="165512"/>
              <a:ext cx="1127443" cy="751628"/>
            </a:xfrm>
            <a:prstGeom prst="rect">
              <a:avLst/>
            </a:prstGeom>
            <a:noFill/>
            <a:ln>
              <a:noFill/>
            </a:ln>
          </p:spPr>
          <p:txBody>
            <a:bodyPr anchorCtr="0" anchor="ctr" bIns="6350" lIns="12700" spcFirstLastPara="1" rIns="0" wrap="square" tIns="6350">
              <a:noAutofit/>
            </a:bodyPr>
            <a:lstStyle/>
            <a:p>
              <a:pPr indent="0" lvl="0" marL="0" marR="0" rtl="0" algn="ctr">
                <a:lnSpc>
                  <a:spcPct val="90000"/>
                </a:lnSpc>
                <a:spcBef>
                  <a:spcPts val="0"/>
                </a:spcBef>
                <a:spcAft>
                  <a:spcPts val="0"/>
                </a:spcAft>
                <a:buNone/>
              </a:pPr>
              <a:r>
                <a:rPr b="0" i="0" lang="en-US" sz="1000" u="none" cap="none" strike="noStrike">
                  <a:solidFill>
                    <a:schemeClr val="lt1"/>
                  </a:solidFill>
                  <a:latin typeface="Calibri"/>
                  <a:ea typeface="Calibri"/>
                  <a:cs typeface="Calibri"/>
                  <a:sym typeface="Calibri"/>
                </a:rPr>
                <a:t>Exceeds Many Contract Requirements</a:t>
              </a:r>
              <a:br>
                <a:rPr b="0" i="0" lang="en-US" sz="1000" u="none" cap="none" strike="noStrike">
                  <a:solidFill>
                    <a:schemeClr val="lt1"/>
                  </a:solidFill>
                  <a:latin typeface="Calibri"/>
                  <a:ea typeface="Calibri"/>
                  <a:cs typeface="Calibri"/>
                  <a:sym typeface="Calibri"/>
                </a:rPr>
              </a:br>
              <a:r>
                <a:rPr b="0" i="0" lang="en-US" sz="1000" u="none" cap="none" strike="noStrike">
                  <a:solidFill>
                    <a:schemeClr val="lt1"/>
                  </a:solidFill>
                  <a:latin typeface="Calibri"/>
                  <a:ea typeface="Calibri"/>
                  <a:cs typeface="Calibri"/>
                  <a:sym typeface="Calibri"/>
                </a:rPr>
                <a:t>Gov’t Benefit</a:t>
              </a:r>
              <a:endParaRPr/>
            </a:p>
          </p:txBody>
        </p:sp>
        <p:sp>
          <p:nvSpPr>
            <p:cNvPr id="271" name="Google Shape;271;p25"/>
            <p:cNvSpPr/>
            <p:nvPr/>
          </p:nvSpPr>
          <p:spPr>
            <a:xfrm>
              <a:off x="3589638" y="165512"/>
              <a:ext cx="1879071" cy="751628"/>
            </a:xfrm>
            <a:prstGeom prst="chevron">
              <a:avLst>
                <a:gd fmla="val 50000" name="adj"/>
              </a:avLst>
            </a:prstGeom>
            <a:solidFill>
              <a:srgbClr val="0072A2">
                <a:alpha val="89803"/>
              </a:srgbClr>
            </a:solidFill>
            <a:ln cap="flat" cmpd="sng" w="25400">
              <a:solidFill>
                <a:srgbClr val="C9DDF0">
                  <a:alpha val="89803"/>
                </a:srgbClr>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2" name="Google Shape;272;p25"/>
            <p:cNvSpPr txBox="1"/>
            <p:nvPr/>
          </p:nvSpPr>
          <p:spPr>
            <a:xfrm>
              <a:off x="3965452" y="165512"/>
              <a:ext cx="1127443" cy="751628"/>
            </a:xfrm>
            <a:prstGeom prst="rect">
              <a:avLst/>
            </a:prstGeom>
            <a:noFill/>
            <a:ln>
              <a:noFill/>
            </a:ln>
          </p:spPr>
          <p:txBody>
            <a:bodyPr anchorCtr="0" anchor="ctr" bIns="6350" lIns="12700" spcFirstLastPara="1" rIns="0" wrap="square" tIns="6350">
              <a:noAutofit/>
            </a:bodyPr>
            <a:lstStyle/>
            <a:p>
              <a:pPr indent="0" lvl="0" marL="0" marR="0" rtl="0" algn="ctr">
                <a:lnSpc>
                  <a:spcPct val="90000"/>
                </a:lnSpc>
                <a:spcBef>
                  <a:spcPts val="0"/>
                </a:spcBef>
                <a:spcAft>
                  <a:spcPts val="0"/>
                </a:spcAft>
                <a:buNone/>
              </a:pPr>
              <a:r>
                <a:rPr b="0" i="0" lang="en-US" sz="1000" u="none" cap="none" strike="noStrike">
                  <a:solidFill>
                    <a:schemeClr val="lt1"/>
                  </a:solidFill>
                  <a:latin typeface="Calibri"/>
                  <a:ea typeface="Calibri"/>
                  <a:cs typeface="Calibri"/>
                  <a:sym typeface="Calibri"/>
                </a:rPr>
                <a:t>No Significant Weaknesses</a:t>
              </a:r>
              <a:endParaRPr/>
            </a:p>
          </p:txBody>
        </p:sp>
        <p:sp>
          <p:nvSpPr>
            <p:cNvPr id="273" name="Google Shape;273;p25"/>
            <p:cNvSpPr/>
            <p:nvPr/>
          </p:nvSpPr>
          <p:spPr>
            <a:xfrm>
              <a:off x="5190552" y="165512"/>
              <a:ext cx="5116749" cy="751628"/>
            </a:xfrm>
            <a:prstGeom prst="chevron">
              <a:avLst>
                <a:gd fmla="val 50000" name="adj"/>
              </a:avLst>
            </a:prstGeom>
            <a:solidFill>
              <a:srgbClr val="0072A2">
                <a:alpha val="89803"/>
              </a:srgbClr>
            </a:solidFill>
            <a:ln cap="flat" cmpd="sng" w="25400">
              <a:solidFill>
                <a:srgbClr val="C9DDF0">
                  <a:alpha val="89803"/>
                </a:srgbClr>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4" name="Google Shape;274;p25"/>
            <p:cNvSpPr txBox="1"/>
            <p:nvPr/>
          </p:nvSpPr>
          <p:spPr>
            <a:xfrm>
              <a:off x="5566366" y="165512"/>
              <a:ext cx="4365121" cy="751628"/>
            </a:xfrm>
            <a:prstGeom prst="rect">
              <a:avLst/>
            </a:prstGeom>
            <a:noFill/>
            <a:ln>
              <a:noFill/>
            </a:ln>
          </p:spPr>
          <p:txBody>
            <a:bodyPr anchorCtr="0" anchor="ctr" bIns="6350" lIns="12700" spcFirstLastPara="1" rIns="0" wrap="square" tIns="6350">
              <a:noAutofit/>
            </a:bodyPr>
            <a:lstStyle/>
            <a:p>
              <a:pPr indent="0" lvl="0" marL="0" marR="0" rtl="0" algn="ctr">
                <a:lnSpc>
                  <a:spcPct val="90000"/>
                </a:lnSpc>
                <a:spcBef>
                  <a:spcPts val="0"/>
                </a:spcBef>
                <a:spcAft>
                  <a:spcPts val="0"/>
                </a:spcAft>
                <a:buNone/>
              </a:pPr>
              <a:r>
                <a:rPr b="0" i="0" lang="en-US" sz="1000" u="none" cap="none" strike="noStrike">
                  <a:solidFill>
                    <a:schemeClr val="lt1"/>
                  </a:solidFill>
                  <a:latin typeface="Calibri"/>
                  <a:ea typeface="Calibri"/>
                  <a:cs typeface="Calibri"/>
                  <a:sym typeface="Calibri"/>
                </a:rPr>
                <a:t>Performance meets contractual requirements and exceeds many to government’s benefit. The contractual performance of the element or sub-element being evaluated was accomplished with few minor problems for which corrective actions taken by contractor were highly effective.</a:t>
              </a:r>
              <a:endParaRPr/>
            </a:p>
          </p:txBody>
        </p:sp>
        <p:sp>
          <p:nvSpPr>
            <p:cNvPr id="275" name="Google Shape;275;p25"/>
            <p:cNvSpPr/>
            <p:nvPr/>
          </p:nvSpPr>
          <p:spPr>
            <a:xfrm>
              <a:off x="4007" y="1103621"/>
              <a:ext cx="2263941" cy="905576"/>
            </a:xfrm>
            <a:prstGeom prst="chevron">
              <a:avLst>
                <a:gd fmla="val 50000" name="adj"/>
              </a:avLst>
            </a:prstGeom>
            <a:solidFill>
              <a:srgbClr val="7030A0"/>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6" name="Google Shape;276;p25"/>
            <p:cNvSpPr txBox="1"/>
            <p:nvPr/>
          </p:nvSpPr>
          <p:spPr>
            <a:xfrm>
              <a:off x="456795" y="1103621"/>
              <a:ext cx="1358365" cy="905576"/>
            </a:xfrm>
            <a:prstGeom prst="rect">
              <a:avLst/>
            </a:prstGeom>
            <a:noFill/>
            <a:ln>
              <a:noFill/>
            </a:ln>
          </p:spPr>
          <p:txBody>
            <a:bodyPr anchorCtr="0" anchor="ctr" bIns="11425" lIns="22850" spcFirstLastPara="1" rIns="0" wrap="square" tIns="11425">
              <a:noAutofit/>
            </a:bodyPr>
            <a:lstStyle/>
            <a:p>
              <a:pPr indent="0" lvl="0" marL="0" marR="0" rtl="0" algn="ctr">
                <a:lnSpc>
                  <a:spcPct val="90000"/>
                </a:lnSpc>
                <a:spcBef>
                  <a:spcPts val="0"/>
                </a:spcBef>
                <a:spcAft>
                  <a:spcPts val="0"/>
                </a:spcAft>
                <a:buNone/>
              </a:pPr>
              <a:r>
                <a:rPr b="0" i="0" lang="en-US" sz="1800" u="none" cap="none" strike="noStrike">
                  <a:solidFill>
                    <a:schemeClr val="lt1"/>
                  </a:solidFill>
                  <a:latin typeface="Calibri"/>
                  <a:ea typeface="Calibri"/>
                  <a:cs typeface="Calibri"/>
                  <a:sym typeface="Calibri"/>
                </a:rPr>
                <a:t>Very Good</a:t>
              </a:r>
              <a:endParaRPr/>
            </a:p>
          </p:txBody>
        </p:sp>
        <p:sp>
          <p:nvSpPr>
            <p:cNvPr id="277" name="Google Shape;277;p25"/>
            <p:cNvSpPr/>
            <p:nvPr/>
          </p:nvSpPr>
          <p:spPr>
            <a:xfrm>
              <a:off x="1987421" y="1182767"/>
              <a:ext cx="1879071" cy="751628"/>
            </a:xfrm>
            <a:prstGeom prst="chevron">
              <a:avLst>
                <a:gd fmla="val 50000" name="adj"/>
              </a:avLst>
            </a:prstGeom>
            <a:solidFill>
              <a:srgbClr val="9D76EA">
                <a:alpha val="89803"/>
              </a:srgbClr>
            </a:solidFill>
            <a:ln cap="flat" cmpd="sng" w="25400">
              <a:solidFill>
                <a:srgbClr val="C9DDF0">
                  <a:alpha val="89803"/>
                </a:srgbClr>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8" name="Google Shape;278;p25"/>
            <p:cNvSpPr txBox="1"/>
            <p:nvPr/>
          </p:nvSpPr>
          <p:spPr>
            <a:xfrm>
              <a:off x="2363235" y="1182767"/>
              <a:ext cx="1127443" cy="751628"/>
            </a:xfrm>
            <a:prstGeom prst="rect">
              <a:avLst/>
            </a:prstGeom>
            <a:noFill/>
            <a:ln>
              <a:noFill/>
            </a:ln>
          </p:spPr>
          <p:txBody>
            <a:bodyPr anchorCtr="0" anchor="ctr" bIns="6350" lIns="12700" spcFirstLastPara="1" rIns="0" wrap="square" tIns="6350">
              <a:noAutofit/>
            </a:bodyPr>
            <a:lstStyle/>
            <a:p>
              <a:pPr indent="0" lvl="0" marL="0" marR="0" rtl="0" algn="ctr">
                <a:lnSpc>
                  <a:spcPct val="90000"/>
                </a:lnSpc>
                <a:spcBef>
                  <a:spcPts val="0"/>
                </a:spcBef>
                <a:spcAft>
                  <a:spcPts val="0"/>
                </a:spcAft>
                <a:buNone/>
              </a:pPr>
              <a:r>
                <a:rPr b="0" i="0" lang="en-US" sz="1000" u="none" cap="none" strike="noStrike">
                  <a:solidFill>
                    <a:schemeClr val="lt1"/>
                  </a:solidFill>
                  <a:latin typeface="Calibri"/>
                  <a:ea typeface="Calibri"/>
                  <a:cs typeface="Calibri"/>
                  <a:sym typeface="Calibri"/>
                </a:rPr>
                <a:t>Exceeds Some Contract Requirements</a:t>
              </a:r>
              <a:br>
                <a:rPr b="0" i="0" lang="en-US" sz="1000" u="none" cap="none" strike="noStrike">
                  <a:solidFill>
                    <a:schemeClr val="lt1"/>
                  </a:solidFill>
                  <a:latin typeface="Calibri"/>
                  <a:ea typeface="Calibri"/>
                  <a:cs typeface="Calibri"/>
                  <a:sym typeface="Calibri"/>
                </a:rPr>
              </a:br>
              <a:r>
                <a:rPr b="0" i="0" lang="en-US" sz="1000" u="none" cap="none" strike="noStrike">
                  <a:solidFill>
                    <a:schemeClr val="lt1"/>
                  </a:solidFill>
                  <a:latin typeface="Calibri"/>
                  <a:ea typeface="Calibri"/>
                  <a:cs typeface="Calibri"/>
                  <a:sym typeface="Calibri"/>
                </a:rPr>
                <a:t>Gov’t Benefit</a:t>
              </a:r>
              <a:endParaRPr/>
            </a:p>
          </p:txBody>
        </p:sp>
        <p:sp>
          <p:nvSpPr>
            <p:cNvPr id="279" name="Google Shape;279;p25"/>
            <p:cNvSpPr/>
            <p:nvPr/>
          </p:nvSpPr>
          <p:spPr>
            <a:xfrm>
              <a:off x="3589638" y="1180595"/>
              <a:ext cx="1879071" cy="751628"/>
            </a:xfrm>
            <a:prstGeom prst="chevron">
              <a:avLst>
                <a:gd fmla="val 50000" name="adj"/>
              </a:avLst>
            </a:prstGeom>
            <a:solidFill>
              <a:srgbClr val="9D76EA">
                <a:alpha val="89803"/>
              </a:srgbClr>
            </a:solidFill>
            <a:ln cap="flat" cmpd="sng" w="25400">
              <a:solidFill>
                <a:srgbClr val="C9DDF0">
                  <a:alpha val="89803"/>
                </a:srgbClr>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0" name="Google Shape;280;p25"/>
            <p:cNvSpPr txBox="1"/>
            <p:nvPr/>
          </p:nvSpPr>
          <p:spPr>
            <a:xfrm>
              <a:off x="3965452" y="1180595"/>
              <a:ext cx="1127443" cy="751628"/>
            </a:xfrm>
            <a:prstGeom prst="rect">
              <a:avLst/>
            </a:prstGeom>
            <a:noFill/>
            <a:ln>
              <a:noFill/>
            </a:ln>
          </p:spPr>
          <p:txBody>
            <a:bodyPr anchorCtr="0" anchor="ctr" bIns="6350" lIns="12700" spcFirstLastPara="1" rIns="0" wrap="square" tIns="6350">
              <a:noAutofit/>
            </a:bodyPr>
            <a:lstStyle/>
            <a:p>
              <a:pPr indent="0" lvl="0" marL="0" marR="0" rtl="0" algn="ctr">
                <a:lnSpc>
                  <a:spcPct val="90000"/>
                </a:lnSpc>
                <a:spcBef>
                  <a:spcPts val="0"/>
                </a:spcBef>
                <a:spcAft>
                  <a:spcPts val="0"/>
                </a:spcAft>
                <a:buNone/>
              </a:pPr>
              <a:r>
                <a:rPr b="0" i="0" lang="en-US" sz="1000" u="none" cap="none" strike="noStrike">
                  <a:solidFill>
                    <a:schemeClr val="lt1"/>
                  </a:solidFill>
                  <a:latin typeface="Calibri"/>
                  <a:ea typeface="Calibri"/>
                  <a:cs typeface="Calibri"/>
                  <a:sym typeface="Calibri"/>
                </a:rPr>
                <a:t>No Significant Weakness</a:t>
              </a:r>
              <a:endParaRPr/>
            </a:p>
          </p:txBody>
        </p:sp>
        <p:sp>
          <p:nvSpPr>
            <p:cNvPr id="281" name="Google Shape;281;p25"/>
            <p:cNvSpPr/>
            <p:nvPr/>
          </p:nvSpPr>
          <p:spPr>
            <a:xfrm>
              <a:off x="5205639" y="1180595"/>
              <a:ext cx="5086815" cy="751628"/>
            </a:xfrm>
            <a:prstGeom prst="chevron">
              <a:avLst>
                <a:gd fmla="val 50000" name="adj"/>
              </a:avLst>
            </a:prstGeom>
            <a:solidFill>
              <a:srgbClr val="9D76EA">
                <a:alpha val="89803"/>
              </a:srgbClr>
            </a:solidFill>
            <a:ln cap="flat" cmpd="sng" w="25400">
              <a:solidFill>
                <a:srgbClr val="C9DDF0">
                  <a:alpha val="89803"/>
                </a:srgbClr>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2" name="Google Shape;282;p25"/>
            <p:cNvSpPr txBox="1"/>
            <p:nvPr/>
          </p:nvSpPr>
          <p:spPr>
            <a:xfrm>
              <a:off x="5581453" y="1180595"/>
              <a:ext cx="4335187" cy="751628"/>
            </a:xfrm>
            <a:prstGeom prst="rect">
              <a:avLst/>
            </a:prstGeom>
            <a:noFill/>
            <a:ln>
              <a:noFill/>
            </a:ln>
          </p:spPr>
          <p:txBody>
            <a:bodyPr anchorCtr="0" anchor="ctr" bIns="6350" lIns="12700" spcFirstLastPara="1" rIns="0" wrap="square" tIns="6350">
              <a:noAutofit/>
            </a:bodyPr>
            <a:lstStyle/>
            <a:p>
              <a:pPr indent="0" lvl="0" marL="0" marR="0" rtl="0" algn="ctr">
                <a:lnSpc>
                  <a:spcPct val="90000"/>
                </a:lnSpc>
                <a:spcBef>
                  <a:spcPts val="0"/>
                </a:spcBef>
                <a:spcAft>
                  <a:spcPts val="0"/>
                </a:spcAft>
                <a:buNone/>
              </a:pPr>
              <a:r>
                <a:rPr b="0" i="0" lang="en-US" sz="1000" u="none" cap="none" strike="noStrike">
                  <a:solidFill>
                    <a:schemeClr val="lt1"/>
                  </a:solidFill>
                  <a:latin typeface="Calibri"/>
                  <a:ea typeface="Calibri"/>
                  <a:cs typeface="Calibri"/>
                  <a:sym typeface="Calibri"/>
                </a:rPr>
                <a:t>Performance meets contractual requirements and exceeds some to Government’s benefit. Contractual performance of the element or sub-element being evaluated was accomplished with some minor problems for which correction actions taken by the contractor were effective.</a:t>
              </a:r>
              <a:endParaRPr/>
            </a:p>
          </p:txBody>
        </p:sp>
        <p:sp>
          <p:nvSpPr>
            <p:cNvPr id="283" name="Google Shape;283;p25"/>
            <p:cNvSpPr/>
            <p:nvPr/>
          </p:nvSpPr>
          <p:spPr>
            <a:xfrm>
              <a:off x="4007" y="2135978"/>
              <a:ext cx="2263941" cy="905576"/>
            </a:xfrm>
            <a:prstGeom prst="chevron">
              <a:avLst>
                <a:gd fmla="val 50000" name="adj"/>
              </a:avLst>
            </a:prstGeom>
            <a:solidFill>
              <a:srgbClr val="00B050"/>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4" name="Google Shape;284;p25"/>
            <p:cNvSpPr txBox="1"/>
            <p:nvPr/>
          </p:nvSpPr>
          <p:spPr>
            <a:xfrm>
              <a:off x="456795" y="2135978"/>
              <a:ext cx="1358365" cy="905576"/>
            </a:xfrm>
            <a:prstGeom prst="rect">
              <a:avLst/>
            </a:prstGeom>
            <a:noFill/>
            <a:ln>
              <a:noFill/>
            </a:ln>
          </p:spPr>
          <p:txBody>
            <a:bodyPr anchorCtr="0" anchor="ctr" bIns="11425" lIns="22850" spcFirstLastPara="1" rIns="0" wrap="square" tIns="11425">
              <a:noAutofit/>
            </a:bodyPr>
            <a:lstStyle/>
            <a:p>
              <a:pPr indent="0" lvl="0" marL="0" marR="0" rtl="0" algn="ctr">
                <a:lnSpc>
                  <a:spcPct val="90000"/>
                </a:lnSpc>
                <a:spcBef>
                  <a:spcPts val="0"/>
                </a:spcBef>
                <a:spcAft>
                  <a:spcPts val="0"/>
                </a:spcAft>
                <a:buNone/>
              </a:pPr>
              <a:r>
                <a:rPr b="0" i="0" lang="en-US" sz="1800" u="none" cap="none" strike="noStrike">
                  <a:solidFill>
                    <a:schemeClr val="lt1"/>
                  </a:solidFill>
                  <a:latin typeface="Calibri"/>
                  <a:ea typeface="Calibri"/>
                  <a:cs typeface="Calibri"/>
                  <a:sym typeface="Calibri"/>
                </a:rPr>
                <a:t>Satisfactory</a:t>
              </a:r>
              <a:endParaRPr/>
            </a:p>
          </p:txBody>
        </p:sp>
        <p:sp>
          <p:nvSpPr>
            <p:cNvPr id="285" name="Google Shape;285;p25"/>
            <p:cNvSpPr/>
            <p:nvPr/>
          </p:nvSpPr>
          <p:spPr>
            <a:xfrm>
              <a:off x="1973637" y="2212952"/>
              <a:ext cx="1879071" cy="751628"/>
            </a:xfrm>
            <a:prstGeom prst="chevron">
              <a:avLst>
                <a:gd fmla="val 50000" name="adj"/>
              </a:avLst>
            </a:prstGeom>
            <a:solidFill>
              <a:srgbClr val="00EE6C"/>
            </a:solidFill>
            <a:ln cap="flat" cmpd="sng" w="25400">
              <a:solidFill>
                <a:srgbClr val="C9DDF0">
                  <a:alpha val="89803"/>
                </a:srgbClr>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6" name="Google Shape;286;p25"/>
            <p:cNvSpPr txBox="1"/>
            <p:nvPr/>
          </p:nvSpPr>
          <p:spPr>
            <a:xfrm>
              <a:off x="2349451" y="2212952"/>
              <a:ext cx="1127443" cy="751628"/>
            </a:xfrm>
            <a:prstGeom prst="rect">
              <a:avLst/>
            </a:prstGeom>
            <a:noFill/>
            <a:ln>
              <a:noFill/>
            </a:ln>
          </p:spPr>
          <p:txBody>
            <a:bodyPr anchorCtr="0" anchor="ctr" bIns="6350" lIns="12700" spcFirstLastPara="1" rIns="0" wrap="square" tIns="6350">
              <a:noAutofit/>
            </a:bodyPr>
            <a:lstStyle/>
            <a:p>
              <a:pPr indent="0" lvl="0" marL="0" marR="0" rtl="0" algn="ctr">
                <a:lnSpc>
                  <a:spcPct val="90000"/>
                </a:lnSpc>
                <a:spcBef>
                  <a:spcPts val="0"/>
                </a:spcBef>
                <a:spcAft>
                  <a:spcPts val="0"/>
                </a:spcAft>
                <a:buNone/>
              </a:pPr>
              <a:r>
                <a:rPr b="0" i="0" lang="en-US" sz="1000" u="none" cap="none" strike="noStrike">
                  <a:solidFill>
                    <a:schemeClr val="dk1"/>
                  </a:solidFill>
                  <a:latin typeface="Calibri"/>
                  <a:ea typeface="Calibri"/>
                  <a:cs typeface="Calibri"/>
                  <a:sym typeface="Calibri"/>
                </a:rPr>
                <a:t>Meets All Contract Requirements</a:t>
              </a:r>
              <a:endParaRPr/>
            </a:p>
          </p:txBody>
        </p:sp>
        <p:sp>
          <p:nvSpPr>
            <p:cNvPr id="287" name="Google Shape;287;p25"/>
            <p:cNvSpPr/>
            <p:nvPr/>
          </p:nvSpPr>
          <p:spPr>
            <a:xfrm>
              <a:off x="3589638" y="2212952"/>
              <a:ext cx="1879071" cy="751628"/>
            </a:xfrm>
            <a:prstGeom prst="chevron">
              <a:avLst>
                <a:gd fmla="val 50000" name="adj"/>
              </a:avLst>
            </a:prstGeom>
            <a:solidFill>
              <a:srgbClr val="00EE6C"/>
            </a:solidFill>
            <a:ln cap="flat" cmpd="sng" w="25400">
              <a:solidFill>
                <a:srgbClr val="C9DDF0">
                  <a:alpha val="89803"/>
                </a:srgbClr>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8" name="Google Shape;288;p25"/>
            <p:cNvSpPr txBox="1"/>
            <p:nvPr/>
          </p:nvSpPr>
          <p:spPr>
            <a:xfrm>
              <a:off x="3965452" y="2212952"/>
              <a:ext cx="1127443" cy="751628"/>
            </a:xfrm>
            <a:prstGeom prst="rect">
              <a:avLst/>
            </a:prstGeom>
            <a:noFill/>
            <a:ln>
              <a:noFill/>
            </a:ln>
          </p:spPr>
          <p:txBody>
            <a:bodyPr anchorCtr="0" anchor="ctr" bIns="6350" lIns="12700" spcFirstLastPara="1" rIns="0" wrap="square" tIns="6350">
              <a:noAutofit/>
            </a:bodyPr>
            <a:lstStyle/>
            <a:p>
              <a:pPr indent="0" lvl="0" marL="0" marR="0" rtl="0" algn="ctr">
                <a:lnSpc>
                  <a:spcPct val="90000"/>
                </a:lnSpc>
                <a:spcBef>
                  <a:spcPts val="0"/>
                </a:spcBef>
                <a:spcAft>
                  <a:spcPts val="0"/>
                </a:spcAft>
                <a:buNone/>
              </a:pPr>
              <a:r>
                <a:rPr b="0" i="0" lang="en-US" sz="1000" u="none" cap="none" strike="noStrike">
                  <a:solidFill>
                    <a:schemeClr val="dk1"/>
                  </a:solidFill>
                  <a:latin typeface="Calibri"/>
                  <a:ea typeface="Calibri"/>
                  <a:cs typeface="Calibri"/>
                  <a:sym typeface="Calibri"/>
                </a:rPr>
                <a:t>Some Minor Problems</a:t>
              </a:r>
              <a:endParaRPr/>
            </a:p>
          </p:txBody>
        </p:sp>
        <p:sp>
          <p:nvSpPr>
            <p:cNvPr id="289" name="Google Shape;289;p25"/>
            <p:cNvSpPr/>
            <p:nvPr/>
          </p:nvSpPr>
          <p:spPr>
            <a:xfrm>
              <a:off x="5205639" y="2212952"/>
              <a:ext cx="5056637" cy="751628"/>
            </a:xfrm>
            <a:prstGeom prst="chevron">
              <a:avLst>
                <a:gd fmla="val 50000" name="adj"/>
              </a:avLst>
            </a:prstGeom>
            <a:solidFill>
              <a:srgbClr val="00EE6C"/>
            </a:solidFill>
            <a:ln cap="flat" cmpd="sng" w="25400">
              <a:solidFill>
                <a:srgbClr val="C9DDF0">
                  <a:alpha val="89803"/>
                </a:srgbClr>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0" name="Google Shape;290;p25"/>
            <p:cNvSpPr txBox="1"/>
            <p:nvPr/>
          </p:nvSpPr>
          <p:spPr>
            <a:xfrm>
              <a:off x="5581453" y="2212952"/>
              <a:ext cx="4305009" cy="751628"/>
            </a:xfrm>
            <a:prstGeom prst="rect">
              <a:avLst/>
            </a:prstGeom>
            <a:noFill/>
            <a:ln>
              <a:noFill/>
            </a:ln>
          </p:spPr>
          <p:txBody>
            <a:bodyPr anchorCtr="0" anchor="ctr" bIns="6350" lIns="12700" spcFirstLastPara="1" rIns="0" wrap="square" tIns="6350">
              <a:noAutofit/>
            </a:bodyPr>
            <a:lstStyle/>
            <a:p>
              <a:pPr indent="0" lvl="0" marL="0" marR="0" rtl="0" algn="ctr">
                <a:lnSpc>
                  <a:spcPct val="90000"/>
                </a:lnSpc>
                <a:spcBef>
                  <a:spcPts val="0"/>
                </a:spcBef>
                <a:spcAft>
                  <a:spcPts val="0"/>
                </a:spcAft>
                <a:buNone/>
              </a:pPr>
              <a:r>
                <a:rPr b="0" i="0" lang="en-US" sz="1000" u="none" cap="none" strike="noStrike">
                  <a:solidFill>
                    <a:schemeClr val="dk1"/>
                  </a:solidFill>
                  <a:latin typeface="Calibri"/>
                  <a:ea typeface="Calibri"/>
                  <a:cs typeface="Calibri"/>
                  <a:sym typeface="Calibri"/>
                </a:rPr>
                <a:t>Performance Meets contractual requirements. Contractual performance of the element or sub-element contains some minor problems for which corrective actions taken by the contractor appear or were satisfactory.</a:t>
              </a:r>
              <a:endParaRPr/>
            </a:p>
          </p:txBody>
        </p:sp>
        <p:sp>
          <p:nvSpPr>
            <p:cNvPr id="291" name="Google Shape;291;p25"/>
            <p:cNvSpPr/>
            <p:nvPr/>
          </p:nvSpPr>
          <p:spPr>
            <a:xfrm>
              <a:off x="4007" y="3168336"/>
              <a:ext cx="2263941" cy="905576"/>
            </a:xfrm>
            <a:prstGeom prst="chevron">
              <a:avLst>
                <a:gd fmla="val 50000" name="adj"/>
              </a:avLst>
            </a:prstGeom>
            <a:solidFill>
              <a:srgbClr val="FFFF00"/>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2" name="Google Shape;292;p25"/>
            <p:cNvSpPr txBox="1"/>
            <p:nvPr/>
          </p:nvSpPr>
          <p:spPr>
            <a:xfrm>
              <a:off x="456795" y="3168336"/>
              <a:ext cx="1358365" cy="905576"/>
            </a:xfrm>
            <a:prstGeom prst="rect">
              <a:avLst/>
            </a:prstGeom>
            <a:noFill/>
            <a:ln>
              <a:noFill/>
            </a:ln>
          </p:spPr>
          <p:txBody>
            <a:bodyPr anchorCtr="0" anchor="ctr" bIns="11425" lIns="22850" spcFirstLastPara="1" rIns="0" wrap="square" tIns="11425">
              <a:noAutofit/>
            </a:bodyPr>
            <a:lstStyle/>
            <a:p>
              <a:pPr indent="0" lvl="0" marL="0" marR="0" rtl="0" algn="ctr">
                <a:lnSpc>
                  <a:spcPct val="90000"/>
                </a:lnSpc>
                <a:spcBef>
                  <a:spcPts val="0"/>
                </a:spcBef>
                <a:spcAft>
                  <a:spcPts val="0"/>
                </a:spcAft>
                <a:buNone/>
              </a:pPr>
              <a:r>
                <a:rPr b="0" i="0" lang="en-US" sz="1800" u="none" cap="none" strike="noStrike">
                  <a:solidFill>
                    <a:srgbClr val="005875"/>
                  </a:solidFill>
                  <a:latin typeface="Calibri"/>
                  <a:ea typeface="Calibri"/>
                  <a:cs typeface="Calibri"/>
                  <a:sym typeface="Calibri"/>
                </a:rPr>
                <a:t>Marginal</a:t>
              </a:r>
              <a:endParaRPr/>
            </a:p>
          </p:txBody>
        </p:sp>
        <p:sp>
          <p:nvSpPr>
            <p:cNvPr id="293" name="Google Shape;293;p25"/>
            <p:cNvSpPr/>
            <p:nvPr/>
          </p:nvSpPr>
          <p:spPr>
            <a:xfrm>
              <a:off x="1973637" y="3245310"/>
              <a:ext cx="1879071" cy="751628"/>
            </a:xfrm>
            <a:prstGeom prst="chevron">
              <a:avLst>
                <a:gd fmla="val 50000" name="adj"/>
              </a:avLst>
            </a:prstGeom>
            <a:solidFill>
              <a:srgbClr val="FFFF97"/>
            </a:solidFill>
            <a:ln cap="flat" cmpd="sng" w="25400">
              <a:solidFill>
                <a:srgbClr val="C9DDF0">
                  <a:alpha val="89803"/>
                </a:srgbClr>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4" name="Google Shape;294;p25"/>
            <p:cNvSpPr txBox="1"/>
            <p:nvPr/>
          </p:nvSpPr>
          <p:spPr>
            <a:xfrm>
              <a:off x="2349451" y="3245310"/>
              <a:ext cx="1127443" cy="751628"/>
            </a:xfrm>
            <a:prstGeom prst="rect">
              <a:avLst/>
            </a:prstGeom>
            <a:noFill/>
            <a:ln>
              <a:noFill/>
            </a:ln>
          </p:spPr>
          <p:txBody>
            <a:bodyPr anchorCtr="0" anchor="ctr" bIns="6350" lIns="12700" spcFirstLastPara="1" rIns="0" wrap="square" tIns="6350">
              <a:noAutofit/>
            </a:bodyPr>
            <a:lstStyle/>
            <a:p>
              <a:pPr indent="0" lvl="0" marL="0" marR="0" rtl="0" algn="ctr">
                <a:lnSpc>
                  <a:spcPct val="90000"/>
                </a:lnSpc>
                <a:spcBef>
                  <a:spcPts val="0"/>
                </a:spcBef>
                <a:spcAft>
                  <a:spcPts val="0"/>
                </a:spcAft>
                <a:buNone/>
              </a:pPr>
              <a:r>
                <a:rPr b="0" i="0" lang="en-US" sz="1000" u="none" cap="none" strike="noStrike">
                  <a:solidFill>
                    <a:schemeClr val="dk1"/>
                  </a:solidFill>
                  <a:latin typeface="Calibri"/>
                  <a:ea typeface="Calibri"/>
                  <a:cs typeface="Calibri"/>
                  <a:sym typeface="Calibri"/>
                </a:rPr>
                <a:t>Does Not Meet Some Contract Requirements</a:t>
              </a:r>
              <a:br>
                <a:rPr b="0" i="0" lang="en-US" sz="1000" u="none" cap="none" strike="noStrike">
                  <a:solidFill>
                    <a:schemeClr val="dk1"/>
                  </a:solidFill>
                  <a:latin typeface="Calibri"/>
                  <a:ea typeface="Calibri"/>
                  <a:cs typeface="Calibri"/>
                  <a:sym typeface="Calibri"/>
                </a:rPr>
              </a:br>
              <a:r>
                <a:rPr b="0" i="0" lang="en-US" sz="1000" u="none" cap="none" strike="noStrike">
                  <a:solidFill>
                    <a:schemeClr val="dk1"/>
                  </a:solidFill>
                  <a:latin typeface="Calibri"/>
                  <a:ea typeface="Calibri"/>
                  <a:cs typeface="Calibri"/>
                  <a:sym typeface="Calibri"/>
                </a:rPr>
                <a:t>Gov’t Impact</a:t>
              </a:r>
              <a:endParaRPr/>
            </a:p>
          </p:txBody>
        </p:sp>
        <p:sp>
          <p:nvSpPr>
            <p:cNvPr id="295" name="Google Shape;295;p25"/>
            <p:cNvSpPr/>
            <p:nvPr/>
          </p:nvSpPr>
          <p:spPr>
            <a:xfrm>
              <a:off x="3589638" y="3245310"/>
              <a:ext cx="1879071" cy="751628"/>
            </a:xfrm>
            <a:prstGeom prst="chevron">
              <a:avLst>
                <a:gd fmla="val 50000" name="adj"/>
              </a:avLst>
            </a:prstGeom>
            <a:solidFill>
              <a:srgbClr val="FFFF97"/>
            </a:solidFill>
            <a:ln cap="flat" cmpd="sng" w="25400">
              <a:solidFill>
                <a:srgbClr val="C9DDF0">
                  <a:alpha val="89803"/>
                </a:srgbClr>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6" name="Google Shape;296;p25"/>
            <p:cNvSpPr txBox="1"/>
            <p:nvPr/>
          </p:nvSpPr>
          <p:spPr>
            <a:xfrm>
              <a:off x="3965452" y="3245310"/>
              <a:ext cx="1127443" cy="751628"/>
            </a:xfrm>
            <a:prstGeom prst="rect">
              <a:avLst/>
            </a:prstGeom>
            <a:noFill/>
            <a:ln>
              <a:noFill/>
            </a:ln>
          </p:spPr>
          <p:txBody>
            <a:bodyPr anchorCtr="0" anchor="ctr" bIns="6350" lIns="12700" spcFirstLastPara="1" rIns="0" wrap="square" tIns="6350">
              <a:noAutofit/>
            </a:bodyPr>
            <a:lstStyle/>
            <a:p>
              <a:pPr indent="0" lvl="0" marL="0" marR="0" rtl="0" algn="ctr">
                <a:lnSpc>
                  <a:spcPct val="90000"/>
                </a:lnSpc>
                <a:spcBef>
                  <a:spcPts val="0"/>
                </a:spcBef>
                <a:spcAft>
                  <a:spcPts val="0"/>
                </a:spcAft>
                <a:buNone/>
              </a:pPr>
              <a:r>
                <a:rPr b="0" i="0" lang="en-US" sz="1000" u="none" cap="none" strike="noStrike">
                  <a:solidFill>
                    <a:schemeClr val="dk1"/>
                  </a:solidFill>
                  <a:latin typeface="Calibri"/>
                  <a:ea typeface="Calibri"/>
                  <a:cs typeface="Calibri"/>
                  <a:sym typeface="Calibri"/>
                </a:rPr>
                <a:t>Serious Problems; Recovery Still Possible</a:t>
              </a:r>
              <a:endParaRPr/>
            </a:p>
          </p:txBody>
        </p:sp>
        <p:sp>
          <p:nvSpPr>
            <p:cNvPr id="297" name="Google Shape;297;p25"/>
            <p:cNvSpPr/>
            <p:nvPr/>
          </p:nvSpPr>
          <p:spPr>
            <a:xfrm>
              <a:off x="5205639" y="3245310"/>
              <a:ext cx="5086834" cy="751628"/>
            </a:xfrm>
            <a:prstGeom prst="chevron">
              <a:avLst>
                <a:gd fmla="val 50000" name="adj"/>
              </a:avLst>
            </a:prstGeom>
            <a:solidFill>
              <a:srgbClr val="FFFF97"/>
            </a:solidFill>
            <a:ln cap="flat" cmpd="sng" w="25400">
              <a:solidFill>
                <a:srgbClr val="C9DDF0">
                  <a:alpha val="89803"/>
                </a:srgbClr>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8" name="Google Shape;298;p25"/>
            <p:cNvSpPr txBox="1"/>
            <p:nvPr/>
          </p:nvSpPr>
          <p:spPr>
            <a:xfrm>
              <a:off x="5581453" y="3245310"/>
              <a:ext cx="4335206" cy="751628"/>
            </a:xfrm>
            <a:prstGeom prst="rect">
              <a:avLst/>
            </a:prstGeom>
            <a:noFill/>
            <a:ln>
              <a:noFill/>
            </a:ln>
          </p:spPr>
          <p:txBody>
            <a:bodyPr anchorCtr="0" anchor="ctr" bIns="6350" lIns="12700" spcFirstLastPara="1" rIns="0" wrap="square" tIns="6350">
              <a:noAutofit/>
            </a:bodyPr>
            <a:lstStyle/>
            <a:p>
              <a:pPr indent="0" lvl="0" marL="0" marR="0" rtl="0" algn="ctr">
                <a:lnSpc>
                  <a:spcPct val="90000"/>
                </a:lnSpc>
                <a:spcBef>
                  <a:spcPts val="0"/>
                </a:spcBef>
                <a:spcAft>
                  <a:spcPts val="0"/>
                </a:spcAft>
                <a:buNone/>
              </a:pPr>
              <a:r>
                <a:rPr b="0" i="0" lang="en-US" sz="1000" u="none" cap="none" strike="noStrike">
                  <a:solidFill>
                    <a:schemeClr val="dk1"/>
                  </a:solidFill>
                  <a:latin typeface="Calibri"/>
                  <a:ea typeface="Calibri"/>
                  <a:cs typeface="Calibri"/>
                  <a:sym typeface="Calibri"/>
                </a:rPr>
                <a:t>Performance does not meet some contractual requirements. Performance of the element or sub-element being evaluated reflects a serious problem for which the contractor has not yet identified corrective actions. Contractor’s proposed actions only marginally effective or were not fully implemented.</a:t>
              </a:r>
              <a:endParaRPr/>
            </a:p>
          </p:txBody>
        </p:sp>
        <p:sp>
          <p:nvSpPr>
            <p:cNvPr id="299" name="Google Shape;299;p25"/>
            <p:cNvSpPr/>
            <p:nvPr/>
          </p:nvSpPr>
          <p:spPr>
            <a:xfrm>
              <a:off x="4007" y="4200693"/>
              <a:ext cx="2263941" cy="905576"/>
            </a:xfrm>
            <a:prstGeom prst="chevron">
              <a:avLst>
                <a:gd fmla="val 50000" name="adj"/>
              </a:avLst>
            </a:prstGeom>
            <a:solidFill>
              <a:srgbClr val="FF0000"/>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0" name="Google Shape;300;p25"/>
            <p:cNvSpPr txBox="1"/>
            <p:nvPr/>
          </p:nvSpPr>
          <p:spPr>
            <a:xfrm>
              <a:off x="456795" y="4200693"/>
              <a:ext cx="1358365" cy="905576"/>
            </a:xfrm>
            <a:prstGeom prst="rect">
              <a:avLst/>
            </a:prstGeom>
            <a:noFill/>
            <a:ln>
              <a:noFill/>
            </a:ln>
          </p:spPr>
          <p:txBody>
            <a:bodyPr anchorCtr="0" anchor="ctr" bIns="11425" lIns="22850" spcFirstLastPara="1" rIns="0" wrap="square" tIns="11425">
              <a:noAutofit/>
            </a:bodyPr>
            <a:lstStyle/>
            <a:p>
              <a:pPr indent="0" lvl="0" marL="0" marR="0" rtl="0" algn="ctr">
                <a:lnSpc>
                  <a:spcPct val="90000"/>
                </a:lnSpc>
                <a:spcBef>
                  <a:spcPts val="0"/>
                </a:spcBef>
                <a:spcAft>
                  <a:spcPts val="0"/>
                </a:spcAft>
                <a:buNone/>
              </a:pPr>
              <a:r>
                <a:rPr b="0" i="0" lang="en-US" sz="1800" u="none" cap="none" strike="noStrike">
                  <a:solidFill>
                    <a:schemeClr val="lt1"/>
                  </a:solidFill>
                  <a:latin typeface="Calibri"/>
                  <a:ea typeface="Calibri"/>
                  <a:cs typeface="Calibri"/>
                  <a:sym typeface="Calibri"/>
                </a:rPr>
                <a:t>Unsatisfactory</a:t>
              </a:r>
              <a:endParaRPr/>
            </a:p>
          </p:txBody>
        </p:sp>
        <p:sp>
          <p:nvSpPr>
            <p:cNvPr id="301" name="Google Shape;301;p25"/>
            <p:cNvSpPr/>
            <p:nvPr/>
          </p:nvSpPr>
          <p:spPr>
            <a:xfrm>
              <a:off x="1973637" y="4277667"/>
              <a:ext cx="1879071" cy="751628"/>
            </a:xfrm>
            <a:prstGeom prst="chevron">
              <a:avLst>
                <a:gd fmla="val 50000" name="adj"/>
              </a:avLst>
            </a:prstGeom>
            <a:solidFill>
              <a:srgbClr val="FF6161">
                <a:alpha val="89803"/>
              </a:srgbClr>
            </a:solidFill>
            <a:ln cap="flat" cmpd="sng" w="25400">
              <a:solidFill>
                <a:srgbClr val="C9DDF0">
                  <a:alpha val="89803"/>
                </a:srgbClr>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2" name="Google Shape;302;p25"/>
            <p:cNvSpPr txBox="1"/>
            <p:nvPr/>
          </p:nvSpPr>
          <p:spPr>
            <a:xfrm>
              <a:off x="2349451" y="4277667"/>
              <a:ext cx="1127443" cy="751628"/>
            </a:xfrm>
            <a:prstGeom prst="rect">
              <a:avLst/>
            </a:prstGeom>
            <a:noFill/>
            <a:ln>
              <a:noFill/>
            </a:ln>
          </p:spPr>
          <p:txBody>
            <a:bodyPr anchorCtr="0" anchor="ctr" bIns="6350" lIns="12700" spcFirstLastPara="1" rIns="0" wrap="square" tIns="6350">
              <a:noAutofit/>
            </a:bodyPr>
            <a:lstStyle/>
            <a:p>
              <a:pPr indent="0" lvl="0" marL="0" marR="0" rtl="0" algn="ctr">
                <a:lnSpc>
                  <a:spcPct val="90000"/>
                </a:lnSpc>
                <a:spcBef>
                  <a:spcPts val="0"/>
                </a:spcBef>
                <a:spcAft>
                  <a:spcPts val="0"/>
                </a:spcAft>
                <a:buNone/>
              </a:pPr>
              <a:r>
                <a:rPr b="0" i="0" lang="en-US" sz="1000" u="none" cap="none" strike="noStrike">
                  <a:solidFill>
                    <a:schemeClr val="dk1"/>
                  </a:solidFill>
                  <a:latin typeface="Calibri"/>
                  <a:ea typeface="Calibri"/>
                  <a:cs typeface="Calibri"/>
                  <a:sym typeface="Calibri"/>
                </a:rPr>
                <a:t>Does Not Meet Most Contract Requirements</a:t>
              </a:r>
              <a:br>
                <a:rPr b="0" i="0" lang="en-US" sz="1000" u="none" cap="none" strike="noStrike">
                  <a:solidFill>
                    <a:schemeClr val="dk1"/>
                  </a:solidFill>
                  <a:latin typeface="Calibri"/>
                  <a:ea typeface="Calibri"/>
                  <a:cs typeface="Calibri"/>
                  <a:sym typeface="Calibri"/>
                </a:rPr>
              </a:br>
              <a:r>
                <a:rPr b="0" i="0" lang="en-US" sz="1000" u="none" cap="none" strike="noStrike">
                  <a:solidFill>
                    <a:schemeClr val="dk1"/>
                  </a:solidFill>
                  <a:latin typeface="Calibri"/>
                  <a:ea typeface="Calibri"/>
                  <a:cs typeface="Calibri"/>
                  <a:sym typeface="Calibri"/>
                </a:rPr>
                <a:t>Gov’t Impact</a:t>
              </a:r>
              <a:endParaRPr/>
            </a:p>
          </p:txBody>
        </p:sp>
        <p:sp>
          <p:nvSpPr>
            <p:cNvPr id="303" name="Google Shape;303;p25"/>
            <p:cNvSpPr/>
            <p:nvPr/>
          </p:nvSpPr>
          <p:spPr>
            <a:xfrm>
              <a:off x="3589638" y="4277667"/>
              <a:ext cx="1879071" cy="751628"/>
            </a:xfrm>
            <a:prstGeom prst="chevron">
              <a:avLst>
                <a:gd fmla="val 50000" name="adj"/>
              </a:avLst>
            </a:prstGeom>
            <a:solidFill>
              <a:srgbClr val="FF6161">
                <a:alpha val="89803"/>
              </a:srgbClr>
            </a:solidFill>
            <a:ln cap="flat" cmpd="sng" w="25400">
              <a:solidFill>
                <a:srgbClr val="C9DDF0">
                  <a:alpha val="89803"/>
                </a:srgbClr>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4" name="Google Shape;304;p25"/>
            <p:cNvSpPr txBox="1"/>
            <p:nvPr/>
          </p:nvSpPr>
          <p:spPr>
            <a:xfrm>
              <a:off x="3965452" y="4277667"/>
              <a:ext cx="1127443" cy="751628"/>
            </a:xfrm>
            <a:prstGeom prst="rect">
              <a:avLst/>
            </a:prstGeom>
            <a:noFill/>
            <a:ln>
              <a:noFill/>
            </a:ln>
          </p:spPr>
          <p:txBody>
            <a:bodyPr anchorCtr="0" anchor="ctr" bIns="6350" lIns="12700" spcFirstLastPara="1" rIns="0" wrap="square" tIns="6350">
              <a:noAutofit/>
            </a:bodyPr>
            <a:lstStyle/>
            <a:p>
              <a:pPr indent="0" lvl="0" marL="0" marR="0" rtl="0" algn="ctr">
                <a:lnSpc>
                  <a:spcPct val="90000"/>
                </a:lnSpc>
                <a:spcBef>
                  <a:spcPts val="0"/>
                </a:spcBef>
                <a:spcAft>
                  <a:spcPts val="0"/>
                </a:spcAft>
                <a:buNone/>
              </a:pPr>
              <a:r>
                <a:rPr b="0" i="0" lang="en-US" sz="1000" u="none" cap="none" strike="noStrike">
                  <a:solidFill>
                    <a:schemeClr val="dk1"/>
                  </a:solidFill>
                  <a:latin typeface="Calibri"/>
                  <a:ea typeface="Calibri"/>
                  <a:cs typeface="Calibri"/>
                  <a:sym typeface="Calibri"/>
                </a:rPr>
                <a:t>Serious Problems; Recovery Not Likely</a:t>
              </a:r>
              <a:endParaRPr/>
            </a:p>
          </p:txBody>
        </p:sp>
        <p:sp>
          <p:nvSpPr>
            <p:cNvPr id="305" name="Google Shape;305;p25"/>
            <p:cNvSpPr/>
            <p:nvPr/>
          </p:nvSpPr>
          <p:spPr>
            <a:xfrm>
              <a:off x="5205639" y="4277667"/>
              <a:ext cx="5104178" cy="751628"/>
            </a:xfrm>
            <a:prstGeom prst="chevron">
              <a:avLst>
                <a:gd fmla="val 50000" name="adj"/>
              </a:avLst>
            </a:prstGeom>
            <a:solidFill>
              <a:srgbClr val="FF6161">
                <a:alpha val="89803"/>
              </a:srgbClr>
            </a:solidFill>
            <a:ln cap="flat" cmpd="sng" w="25400">
              <a:solidFill>
                <a:srgbClr val="C9DDF0">
                  <a:alpha val="89803"/>
                </a:srgbClr>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6" name="Google Shape;306;p25"/>
            <p:cNvSpPr txBox="1"/>
            <p:nvPr/>
          </p:nvSpPr>
          <p:spPr>
            <a:xfrm>
              <a:off x="5581453" y="4277667"/>
              <a:ext cx="4352550" cy="751628"/>
            </a:xfrm>
            <a:prstGeom prst="rect">
              <a:avLst/>
            </a:prstGeom>
            <a:noFill/>
            <a:ln>
              <a:noFill/>
            </a:ln>
          </p:spPr>
          <p:txBody>
            <a:bodyPr anchorCtr="0" anchor="ctr" bIns="6350" lIns="12700" spcFirstLastPara="1" rIns="0" wrap="square" tIns="6350">
              <a:noAutofit/>
            </a:bodyPr>
            <a:lstStyle/>
            <a:p>
              <a:pPr indent="0" lvl="0" marL="0" marR="0" rtl="0" algn="ctr">
                <a:lnSpc>
                  <a:spcPct val="90000"/>
                </a:lnSpc>
                <a:spcBef>
                  <a:spcPts val="0"/>
                </a:spcBef>
                <a:spcAft>
                  <a:spcPts val="0"/>
                </a:spcAft>
                <a:buNone/>
              </a:pPr>
              <a:r>
                <a:rPr b="0" i="0" lang="en-US" sz="1000" u="none" cap="none" strike="noStrike">
                  <a:solidFill>
                    <a:schemeClr val="dk1"/>
                  </a:solidFill>
                  <a:latin typeface="Calibri"/>
                  <a:ea typeface="Calibri"/>
                  <a:cs typeface="Calibri"/>
                  <a:sym typeface="Calibri"/>
                </a:rPr>
                <a:t>Performance does not meet most contractual requirements and recovery is not likely in a timely manner. The contractual performance of the element or sub-element contains a serious problem(s) for which the contractor’s corrective actions appear or were ineffective.</a:t>
              </a:r>
              <a:endParaRPr/>
            </a:p>
          </p:txBody>
        </p:sp>
      </p:gr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1. Title Slide">
  <a:themeElements>
    <a:clrScheme name="PTT 1">
      <a:dk1>
        <a:srgbClr val="0B4596"/>
      </a:dk1>
      <a:lt1>
        <a:srgbClr val="FFFFFF"/>
      </a:lt1>
      <a:dk2>
        <a:srgbClr val="323B42"/>
      </a:dk2>
      <a:lt2>
        <a:srgbClr val="D6F5FF"/>
      </a:lt2>
      <a:accent1>
        <a:srgbClr val="0099D8"/>
      </a:accent1>
      <a:accent2>
        <a:srgbClr val="0070C0"/>
      </a:accent2>
      <a:accent3>
        <a:srgbClr val="34C8C9"/>
      </a:accent3>
      <a:accent4>
        <a:srgbClr val="CC9C4A"/>
      </a:accent4>
      <a:accent5>
        <a:srgbClr val="A52B15"/>
      </a:accent5>
      <a:accent6>
        <a:srgbClr val="A74FA9"/>
      </a:accent6>
      <a:hlink>
        <a:srgbClr val="0A52F6"/>
      </a:hlink>
      <a:folHlink>
        <a:srgbClr val="0072A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3. Content Slide - no icon">
  <a:themeElements>
    <a:clrScheme name="PTT 1">
      <a:dk1>
        <a:srgbClr val="0A4595"/>
      </a:dk1>
      <a:lt1>
        <a:srgbClr val="FFFFFF"/>
      </a:lt1>
      <a:dk2>
        <a:srgbClr val="323B42"/>
      </a:dk2>
      <a:lt2>
        <a:srgbClr val="D6F5FF"/>
      </a:lt2>
      <a:accent1>
        <a:srgbClr val="0099D8"/>
      </a:accent1>
      <a:accent2>
        <a:srgbClr val="0A4595"/>
      </a:accent2>
      <a:accent3>
        <a:srgbClr val="34C8C9"/>
      </a:accent3>
      <a:accent4>
        <a:srgbClr val="CC9C4A"/>
      </a:accent4>
      <a:accent5>
        <a:srgbClr val="A52B15"/>
      </a:accent5>
      <a:accent6>
        <a:srgbClr val="A74FA9"/>
      </a:accent6>
      <a:hlink>
        <a:srgbClr val="0A52F6"/>
      </a:hlink>
      <a:folHlink>
        <a:srgbClr val="0072A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